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362" r:id="rId7"/>
    <p:sldId id="366" r:id="rId8"/>
    <p:sldId id="363" r:id="rId9"/>
    <p:sldId id="364" r:id="rId10"/>
    <p:sldId id="365" r:id="rId11"/>
    <p:sldId id="258" r:id="rId12"/>
    <p:sldId id="353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4" r:id="rId34"/>
    <p:sldId id="356" r:id="rId35"/>
    <p:sldId id="357" r:id="rId36"/>
    <p:sldId id="358" r:id="rId37"/>
    <p:sldId id="359" r:id="rId38"/>
    <p:sldId id="36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30052"/>
    <a:srgbClr val="CCCC00"/>
    <a:srgbClr val="525252"/>
    <a:srgbClr val="694843"/>
    <a:srgbClr val="7F4335"/>
    <a:srgbClr val="A74D25"/>
    <a:srgbClr val="B2B2B2"/>
    <a:srgbClr val="B15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0F196-6B1B-4B8B-A582-7AF18BFCBE93}" v="41" dt="2022-11-27T10:56:35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iennutzungsvertrag.de/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iennutzungsvertrag.d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4B15FA-2832-4726-B4B6-FACC0AE853B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D464F6-7B33-4A09-86B0-4CE120C58E00}">
      <dgm:prSet/>
      <dgm:spPr>
        <a:solidFill>
          <a:srgbClr val="009999"/>
        </a:solidFill>
      </dgm:spPr>
      <dgm:t>
        <a:bodyPr/>
        <a:lstStyle/>
        <a:p>
          <a:r>
            <a:rPr lang="en-US" dirty="0"/>
            <a:t>Mein Kind </a:t>
          </a:r>
          <a:r>
            <a:rPr lang="en-US" dirty="0" err="1"/>
            <a:t>postet</a:t>
          </a:r>
          <a:r>
            <a:rPr lang="en-US" dirty="0"/>
            <a:t> </a:t>
          </a:r>
          <a:r>
            <a:rPr lang="en-US" dirty="0" err="1"/>
            <a:t>jede</a:t>
          </a:r>
          <a:r>
            <a:rPr lang="en-US" dirty="0"/>
            <a:t> </a:t>
          </a:r>
          <a:r>
            <a:rPr lang="en-US" dirty="0" err="1"/>
            <a:t>Menge</a:t>
          </a:r>
          <a:r>
            <a:rPr lang="en-US" dirty="0"/>
            <a:t> private </a:t>
          </a:r>
          <a:r>
            <a:rPr lang="en-US" dirty="0" err="1"/>
            <a:t>Bilder</a:t>
          </a:r>
          <a:endParaRPr lang="en-US" dirty="0"/>
        </a:p>
      </dgm:t>
    </dgm:pt>
    <dgm:pt modelId="{DBBEFD05-B136-41C1-9687-CFFE11FD4ACD}" type="parTrans" cxnId="{CDE65A21-FA08-402A-9B3B-3CBB79BE7226}">
      <dgm:prSet/>
      <dgm:spPr/>
      <dgm:t>
        <a:bodyPr/>
        <a:lstStyle/>
        <a:p>
          <a:endParaRPr lang="en-US"/>
        </a:p>
      </dgm:t>
    </dgm:pt>
    <dgm:pt modelId="{7ED2BFA8-7BCA-408B-AB7E-FAEF3C41A8C8}" type="sibTrans" cxnId="{CDE65A21-FA08-402A-9B3B-3CBB79BE7226}">
      <dgm:prSet/>
      <dgm:spPr/>
      <dgm:t>
        <a:bodyPr/>
        <a:lstStyle/>
        <a:p>
          <a:endParaRPr lang="en-US"/>
        </a:p>
      </dgm:t>
    </dgm:pt>
    <dgm:pt modelId="{5EC3D6CE-5A35-46C4-A1E5-DE09116BFE6D}" type="pres">
      <dgm:prSet presAssocID="{9B4B15FA-2832-4726-B4B6-FACC0AE853B8}" presName="outerComposite" presStyleCnt="0">
        <dgm:presLayoutVars>
          <dgm:chMax val="5"/>
          <dgm:dir/>
          <dgm:resizeHandles val="exact"/>
        </dgm:presLayoutVars>
      </dgm:prSet>
      <dgm:spPr/>
    </dgm:pt>
    <dgm:pt modelId="{83B19045-9C88-47F6-B466-331B1B2C0273}" type="pres">
      <dgm:prSet presAssocID="{9B4B15FA-2832-4726-B4B6-FACC0AE853B8}" presName="dummyMaxCanvas" presStyleCnt="0">
        <dgm:presLayoutVars/>
      </dgm:prSet>
      <dgm:spPr/>
    </dgm:pt>
    <dgm:pt modelId="{DAAD8362-54A4-4367-BE21-0EAC814A2CBD}" type="pres">
      <dgm:prSet presAssocID="{9B4B15FA-2832-4726-B4B6-FACC0AE853B8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CB22361A-875A-46D3-9F6B-3F76F060EE86}" type="presOf" srcId="{88D464F6-7B33-4A09-86B0-4CE120C58E00}" destId="{DAAD8362-54A4-4367-BE21-0EAC814A2CBD}" srcOrd="0" destOrd="0" presId="urn:microsoft.com/office/officeart/2005/8/layout/vProcess5"/>
    <dgm:cxn modelId="{CDE65A21-FA08-402A-9B3B-3CBB79BE7226}" srcId="{9B4B15FA-2832-4726-B4B6-FACC0AE853B8}" destId="{88D464F6-7B33-4A09-86B0-4CE120C58E00}" srcOrd="0" destOrd="0" parTransId="{DBBEFD05-B136-41C1-9687-CFFE11FD4ACD}" sibTransId="{7ED2BFA8-7BCA-408B-AB7E-FAEF3C41A8C8}"/>
    <dgm:cxn modelId="{AFF627E4-92F6-4483-AFF7-1C46F60F1BC1}" type="presOf" srcId="{9B4B15FA-2832-4726-B4B6-FACC0AE853B8}" destId="{5EC3D6CE-5A35-46C4-A1E5-DE09116BFE6D}" srcOrd="0" destOrd="0" presId="urn:microsoft.com/office/officeart/2005/8/layout/vProcess5"/>
    <dgm:cxn modelId="{7BC24052-3CC0-411C-AB97-48554164C543}" type="presParOf" srcId="{5EC3D6CE-5A35-46C4-A1E5-DE09116BFE6D}" destId="{83B19045-9C88-47F6-B466-331B1B2C0273}" srcOrd="0" destOrd="0" presId="urn:microsoft.com/office/officeart/2005/8/layout/vProcess5"/>
    <dgm:cxn modelId="{905CBEFC-2941-40C3-99B5-D72F43EAB862}" type="presParOf" srcId="{5EC3D6CE-5A35-46C4-A1E5-DE09116BFE6D}" destId="{DAAD8362-54A4-4367-BE21-0EAC814A2CBD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B15FA-2832-4726-B4B6-FACC0AE853B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D464F6-7B33-4A09-86B0-4CE120C58E00}">
      <dgm:prSet/>
      <dgm:spPr>
        <a:solidFill>
          <a:srgbClr val="009999"/>
        </a:solidFill>
      </dgm:spPr>
      <dgm:t>
        <a:bodyPr/>
        <a:lstStyle/>
        <a:p>
          <a:r>
            <a:rPr lang="en-US" dirty="0" err="1"/>
            <a:t>Nachfragen</a:t>
          </a:r>
          <a:r>
            <a:rPr lang="en-US" dirty="0"/>
            <a:t> und </a:t>
          </a:r>
          <a:r>
            <a:rPr lang="en-US" dirty="0" err="1"/>
            <a:t>Bewusstsein</a:t>
          </a:r>
          <a:r>
            <a:rPr lang="en-US" dirty="0"/>
            <a:t> </a:t>
          </a:r>
          <a:r>
            <a:rPr lang="en-US" dirty="0" err="1"/>
            <a:t>schärfen</a:t>
          </a:r>
          <a:endParaRPr lang="en-US" dirty="0"/>
        </a:p>
      </dgm:t>
    </dgm:pt>
    <dgm:pt modelId="{DBBEFD05-B136-41C1-9687-CFFE11FD4ACD}" type="parTrans" cxnId="{CDE65A21-FA08-402A-9B3B-3CBB79BE7226}">
      <dgm:prSet/>
      <dgm:spPr/>
      <dgm:t>
        <a:bodyPr/>
        <a:lstStyle/>
        <a:p>
          <a:endParaRPr lang="en-US"/>
        </a:p>
      </dgm:t>
    </dgm:pt>
    <dgm:pt modelId="{7ED2BFA8-7BCA-408B-AB7E-FAEF3C41A8C8}" type="sibTrans" cxnId="{CDE65A21-FA08-402A-9B3B-3CBB79BE7226}">
      <dgm:prSet/>
      <dgm:spPr/>
      <dgm:t>
        <a:bodyPr/>
        <a:lstStyle/>
        <a:p>
          <a:endParaRPr lang="en-US"/>
        </a:p>
      </dgm:t>
    </dgm:pt>
    <dgm:pt modelId="{F6C79193-6F7B-4C0E-AE02-AFD80E0A7F0A}">
      <dgm:prSet/>
      <dgm:spPr>
        <a:solidFill>
          <a:srgbClr val="009999"/>
        </a:solidFill>
      </dgm:spPr>
      <dgm:t>
        <a:bodyPr/>
        <a:lstStyle/>
        <a:p>
          <a:r>
            <a:rPr lang="en-US" dirty="0" err="1"/>
            <a:t>Privatsphäre</a:t>
          </a:r>
          <a:r>
            <a:rPr lang="en-US" dirty="0"/>
            <a:t> </a:t>
          </a:r>
          <a:r>
            <a:rPr lang="en-US" dirty="0" err="1"/>
            <a:t>Einstellungen</a:t>
          </a:r>
          <a:r>
            <a:rPr lang="en-US" dirty="0"/>
            <a:t> </a:t>
          </a:r>
          <a:r>
            <a:rPr lang="en-US" dirty="0" err="1"/>
            <a:t>schützen</a:t>
          </a:r>
          <a:r>
            <a:rPr lang="en-US" dirty="0"/>
            <a:t> </a:t>
          </a:r>
          <a:r>
            <a:rPr lang="en-US" dirty="0" err="1"/>
            <a:t>nicht</a:t>
          </a:r>
          <a:r>
            <a:rPr lang="en-US" dirty="0"/>
            <a:t> </a:t>
          </a:r>
          <a:r>
            <a:rPr lang="en-US" dirty="0" err="1"/>
            <a:t>vor</a:t>
          </a:r>
          <a:r>
            <a:rPr lang="en-US" dirty="0"/>
            <a:t> der </a:t>
          </a:r>
          <a:r>
            <a:rPr lang="en-US" dirty="0" err="1"/>
            <a:t>Verbreitung</a:t>
          </a:r>
          <a:endParaRPr lang="en-US" dirty="0"/>
        </a:p>
      </dgm:t>
    </dgm:pt>
    <dgm:pt modelId="{96A673FE-667C-4F43-B215-C64BFE208025}" type="parTrans" cxnId="{67C19CD8-EAB8-47A9-8E92-8A3D38284399}">
      <dgm:prSet/>
      <dgm:spPr/>
      <dgm:t>
        <a:bodyPr/>
        <a:lstStyle/>
        <a:p>
          <a:endParaRPr lang="de-CH"/>
        </a:p>
      </dgm:t>
    </dgm:pt>
    <dgm:pt modelId="{FD2B979F-AFF0-4B16-98F9-252F6034BE43}" type="sibTrans" cxnId="{67C19CD8-EAB8-47A9-8E92-8A3D38284399}">
      <dgm:prSet/>
      <dgm:spPr/>
      <dgm:t>
        <a:bodyPr/>
        <a:lstStyle/>
        <a:p>
          <a:endParaRPr lang="de-CH"/>
        </a:p>
      </dgm:t>
    </dgm:pt>
    <dgm:pt modelId="{3DE65BBD-C7BC-4A2F-840E-568D50E706CC}">
      <dgm:prSet/>
      <dgm:spPr>
        <a:solidFill>
          <a:srgbClr val="009999"/>
        </a:solidFill>
      </dgm:spPr>
      <dgm:t>
        <a:bodyPr/>
        <a:lstStyle/>
        <a:p>
          <a:r>
            <a:rPr lang="en-US" dirty="0"/>
            <a:t>Teil der </a:t>
          </a:r>
          <a:r>
            <a:rPr lang="en-US" dirty="0" err="1"/>
            <a:t>Jugendkultur</a:t>
          </a:r>
          <a:endParaRPr lang="en-US" dirty="0"/>
        </a:p>
      </dgm:t>
    </dgm:pt>
    <dgm:pt modelId="{033D834F-3003-4AB4-8EFE-E3C5B520F387}" type="parTrans" cxnId="{8AFFEADA-81D0-44B3-AA12-1961D6FD7B03}">
      <dgm:prSet/>
      <dgm:spPr/>
      <dgm:t>
        <a:bodyPr/>
        <a:lstStyle/>
        <a:p>
          <a:endParaRPr lang="de-CH"/>
        </a:p>
      </dgm:t>
    </dgm:pt>
    <dgm:pt modelId="{F2C80BC3-E359-4482-92FA-B12A17ACAFC0}" type="sibTrans" cxnId="{8AFFEADA-81D0-44B3-AA12-1961D6FD7B03}">
      <dgm:prSet/>
      <dgm:spPr/>
      <dgm:t>
        <a:bodyPr/>
        <a:lstStyle/>
        <a:p>
          <a:endParaRPr lang="de-CH"/>
        </a:p>
      </dgm:t>
    </dgm:pt>
    <dgm:pt modelId="{A7BC75A5-3EA1-409B-9E1E-00AB5DE61CB3}">
      <dgm:prSet/>
      <dgm:spPr>
        <a:solidFill>
          <a:srgbClr val="009999"/>
        </a:solidFill>
      </dgm:spPr>
      <dgm:t>
        <a:bodyPr/>
        <a:lstStyle/>
        <a:p>
          <a:r>
            <a:rPr lang="en-US" dirty="0" err="1"/>
            <a:t>Grundsätzlich</a:t>
          </a:r>
          <a:r>
            <a:rPr lang="en-US" dirty="0"/>
            <a:t> gilt: </a:t>
          </a:r>
          <a:r>
            <a:rPr lang="en-US" dirty="0" err="1"/>
            <a:t>Keine</a:t>
          </a:r>
          <a:r>
            <a:rPr lang="en-US" dirty="0"/>
            <a:t> </a:t>
          </a:r>
          <a:r>
            <a:rPr lang="en-US" dirty="0" err="1"/>
            <a:t>Nacktfotos</a:t>
          </a:r>
          <a:r>
            <a:rPr lang="en-US" dirty="0"/>
            <a:t> </a:t>
          </a:r>
          <a:r>
            <a:rPr lang="en-US" dirty="0" err="1"/>
            <a:t>verschicken</a:t>
          </a:r>
          <a:endParaRPr lang="en-US" dirty="0"/>
        </a:p>
      </dgm:t>
    </dgm:pt>
    <dgm:pt modelId="{82DE1FE5-7CF3-47FC-8ECC-8FF3F52156CD}" type="parTrans" cxnId="{4FE3C1AE-815C-4C55-84EA-D5D0B9EB35D1}">
      <dgm:prSet/>
      <dgm:spPr/>
      <dgm:t>
        <a:bodyPr/>
        <a:lstStyle/>
        <a:p>
          <a:endParaRPr lang="de-CH"/>
        </a:p>
      </dgm:t>
    </dgm:pt>
    <dgm:pt modelId="{2C6A3B05-EE6E-419B-830A-73E9709A0784}" type="sibTrans" cxnId="{4FE3C1AE-815C-4C55-84EA-D5D0B9EB35D1}">
      <dgm:prSet/>
      <dgm:spPr/>
      <dgm:t>
        <a:bodyPr/>
        <a:lstStyle/>
        <a:p>
          <a:endParaRPr lang="de-CH"/>
        </a:p>
      </dgm:t>
    </dgm:pt>
    <dgm:pt modelId="{5EC3D6CE-5A35-46C4-A1E5-DE09116BFE6D}" type="pres">
      <dgm:prSet presAssocID="{9B4B15FA-2832-4726-B4B6-FACC0AE853B8}" presName="outerComposite" presStyleCnt="0">
        <dgm:presLayoutVars>
          <dgm:chMax val="5"/>
          <dgm:dir/>
          <dgm:resizeHandles val="exact"/>
        </dgm:presLayoutVars>
      </dgm:prSet>
      <dgm:spPr/>
    </dgm:pt>
    <dgm:pt modelId="{83B19045-9C88-47F6-B466-331B1B2C0273}" type="pres">
      <dgm:prSet presAssocID="{9B4B15FA-2832-4726-B4B6-FACC0AE853B8}" presName="dummyMaxCanvas" presStyleCnt="0">
        <dgm:presLayoutVars/>
      </dgm:prSet>
      <dgm:spPr/>
    </dgm:pt>
    <dgm:pt modelId="{E64DF838-0C48-4A92-AEC8-BC1E98514D7A}" type="pres">
      <dgm:prSet presAssocID="{9B4B15FA-2832-4726-B4B6-FACC0AE853B8}" presName="FourNodes_1" presStyleLbl="node1" presStyleIdx="0" presStyleCnt="4">
        <dgm:presLayoutVars>
          <dgm:bulletEnabled val="1"/>
        </dgm:presLayoutVars>
      </dgm:prSet>
      <dgm:spPr/>
    </dgm:pt>
    <dgm:pt modelId="{2A002692-EECF-4A8A-A667-C6C59F3D2CD9}" type="pres">
      <dgm:prSet presAssocID="{9B4B15FA-2832-4726-B4B6-FACC0AE853B8}" presName="FourNodes_2" presStyleLbl="node1" presStyleIdx="1" presStyleCnt="4">
        <dgm:presLayoutVars>
          <dgm:bulletEnabled val="1"/>
        </dgm:presLayoutVars>
      </dgm:prSet>
      <dgm:spPr/>
    </dgm:pt>
    <dgm:pt modelId="{01E11F4B-7FE1-4C3B-B469-E8FE992AF4C7}" type="pres">
      <dgm:prSet presAssocID="{9B4B15FA-2832-4726-B4B6-FACC0AE853B8}" presName="FourNodes_3" presStyleLbl="node1" presStyleIdx="2" presStyleCnt="4">
        <dgm:presLayoutVars>
          <dgm:bulletEnabled val="1"/>
        </dgm:presLayoutVars>
      </dgm:prSet>
      <dgm:spPr/>
    </dgm:pt>
    <dgm:pt modelId="{63F7DC41-69DA-42B4-AC96-BB965A21AAD7}" type="pres">
      <dgm:prSet presAssocID="{9B4B15FA-2832-4726-B4B6-FACC0AE853B8}" presName="FourNodes_4" presStyleLbl="node1" presStyleIdx="3" presStyleCnt="4">
        <dgm:presLayoutVars>
          <dgm:bulletEnabled val="1"/>
        </dgm:presLayoutVars>
      </dgm:prSet>
      <dgm:spPr/>
    </dgm:pt>
    <dgm:pt modelId="{2B4CFD43-5A04-45F4-8F4F-5993BDA7E7D1}" type="pres">
      <dgm:prSet presAssocID="{9B4B15FA-2832-4726-B4B6-FACC0AE853B8}" presName="FourConn_1-2" presStyleLbl="fgAccFollowNode1" presStyleIdx="0" presStyleCnt="3">
        <dgm:presLayoutVars>
          <dgm:bulletEnabled val="1"/>
        </dgm:presLayoutVars>
      </dgm:prSet>
      <dgm:spPr/>
    </dgm:pt>
    <dgm:pt modelId="{091DC680-6636-42A0-B56C-5D98C208ECC7}" type="pres">
      <dgm:prSet presAssocID="{9B4B15FA-2832-4726-B4B6-FACC0AE853B8}" presName="FourConn_2-3" presStyleLbl="fgAccFollowNode1" presStyleIdx="1" presStyleCnt="3">
        <dgm:presLayoutVars>
          <dgm:bulletEnabled val="1"/>
        </dgm:presLayoutVars>
      </dgm:prSet>
      <dgm:spPr/>
    </dgm:pt>
    <dgm:pt modelId="{C7B56060-BADF-4B99-A025-FA8FD4CC46E9}" type="pres">
      <dgm:prSet presAssocID="{9B4B15FA-2832-4726-B4B6-FACC0AE853B8}" presName="FourConn_3-4" presStyleLbl="fgAccFollowNode1" presStyleIdx="2" presStyleCnt="3">
        <dgm:presLayoutVars>
          <dgm:bulletEnabled val="1"/>
        </dgm:presLayoutVars>
      </dgm:prSet>
      <dgm:spPr/>
    </dgm:pt>
    <dgm:pt modelId="{BCD1AE78-4E95-4A5B-A1F2-660EA6C915C1}" type="pres">
      <dgm:prSet presAssocID="{9B4B15FA-2832-4726-B4B6-FACC0AE853B8}" presName="FourNodes_1_text" presStyleLbl="node1" presStyleIdx="3" presStyleCnt="4">
        <dgm:presLayoutVars>
          <dgm:bulletEnabled val="1"/>
        </dgm:presLayoutVars>
      </dgm:prSet>
      <dgm:spPr/>
    </dgm:pt>
    <dgm:pt modelId="{CC532BC9-643A-4B4B-A5DE-7F058BCD094E}" type="pres">
      <dgm:prSet presAssocID="{9B4B15FA-2832-4726-B4B6-FACC0AE853B8}" presName="FourNodes_2_text" presStyleLbl="node1" presStyleIdx="3" presStyleCnt="4">
        <dgm:presLayoutVars>
          <dgm:bulletEnabled val="1"/>
        </dgm:presLayoutVars>
      </dgm:prSet>
      <dgm:spPr/>
    </dgm:pt>
    <dgm:pt modelId="{ECE7C649-2574-4309-AE90-4DB7C02CD55E}" type="pres">
      <dgm:prSet presAssocID="{9B4B15FA-2832-4726-B4B6-FACC0AE853B8}" presName="FourNodes_3_text" presStyleLbl="node1" presStyleIdx="3" presStyleCnt="4">
        <dgm:presLayoutVars>
          <dgm:bulletEnabled val="1"/>
        </dgm:presLayoutVars>
      </dgm:prSet>
      <dgm:spPr/>
    </dgm:pt>
    <dgm:pt modelId="{7A64FAF2-443A-4869-A9F0-CC4417844D4B}" type="pres">
      <dgm:prSet presAssocID="{9B4B15FA-2832-4726-B4B6-FACC0AE853B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4C65D07-E41C-4591-92A1-1A1B2102C0BE}" type="presOf" srcId="{F6C79193-6F7B-4C0E-AE02-AFD80E0A7F0A}" destId="{CC532BC9-643A-4B4B-A5DE-7F058BCD094E}" srcOrd="1" destOrd="0" presId="urn:microsoft.com/office/officeart/2005/8/layout/vProcess5"/>
    <dgm:cxn modelId="{CDE65A21-FA08-402A-9B3B-3CBB79BE7226}" srcId="{9B4B15FA-2832-4726-B4B6-FACC0AE853B8}" destId="{88D464F6-7B33-4A09-86B0-4CE120C58E00}" srcOrd="0" destOrd="0" parTransId="{DBBEFD05-B136-41C1-9687-CFFE11FD4ACD}" sibTransId="{7ED2BFA8-7BCA-408B-AB7E-FAEF3C41A8C8}"/>
    <dgm:cxn modelId="{F7011C2D-A6CF-4B24-BA7F-6B6EB3CD4144}" type="presOf" srcId="{3DE65BBD-C7BC-4A2F-840E-568D50E706CC}" destId="{ECE7C649-2574-4309-AE90-4DB7C02CD55E}" srcOrd="1" destOrd="0" presId="urn:microsoft.com/office/officeart/2005/8/layout/vProcess5"/>
    <dgm:cxn modelId="{85E4BC48-D868-4CAE-A7F6-6FDCC9ADC8F6}" type="presOf" srcId="{A7BC75A5-3EA1-409B-9E1E-00AB5DE61CB3}" destId="{7A64FAF2-443A-4869-A9F0-CC4417844D4B}" srcOrd="1" destOrd="0" presId="urn:microsoft.com/office/officeart/2005/8/layout/vProcess5"/>
    <dgm:cxn modelId="{ED02A549-E2CA-4EC7-BE6F-9CD1B02B2BA1}" type="presOf" srcId="{88D464F6-7B33-4A09-86B0-4CE120C58E00}" destId="{BCD1AE78-4E95-4A5B-A1F2-660EA6C915C1}" srcOrd="1" destOrd="0" presId="urn:microsoft.com/office/officeart/2005/8/layout/vProcess5"/>
    <dgm:cxn modelId="{ACA3436E-D1E7-41D4-B8A5-4E9E5F04076B}" type="presOf" srcId="{88D464F6-7B33-4A09-86B0-4CE120C58E00}" destId="{E64DF838-0C48-4A92-AEC8-BC1E98514D7A}" srcOrd="0" destOrd="0" presId="urn:microsoft.com/office/officeart/2005/8/layout/vProcess5"/>
    <dgm:cxn modelId="{3B2A217F-EE70-47C7-A4D9-4AE0C6DFF1B1}" type="presOf" srcId="{3DE65BBD-C7BC-4A2F-840E-568D50E706CC}" destId="{01E11F4B-7FE1-4C3B-B469-E8FE992AF4C7}" srcOrd="0" destOrd="0" presId="urn:microsoft.com/office/officeart/2005/8/layout/vProcess5"/>
    <dgm:cxn modelId="{6C164E8A-DAC9-4517-8375-0D15289FF18E}" type="presOf" srcId="{F6C79193-6F7B-4C0E-AE02-AFD80E0A7F0A}" destId="{2A002692-EECF-4A8A-A667-C6C59F3D2CD9}" srcOrd="0" destOrd="0" presId="urn:microsoft.com/office/officeart/2005/8/layout/vProcess5"/>
    <dgm:cxn modelId="{23E07D90-7AA3-48F7-8CEB-E7F77E9A7507}" type="presOf" srcId="{A7BC75A5-3EA1-409B-9E1E-00AB5DE61CB3}" destId="{63F7DC41-69DA-42B4-AC96-BB965A21AAD7}" srcOrd="0" destOrd="0" presId="urn:microsoft.com/office/officeart/2005/8/layout/vProcess5"/>
    <dgm:cxn modelId="{F9E3399F-B0C9-424B-9C41-E7D7B0744752}" type="presOf" srcId="{F2C80BC3-E359-4482-92FA-B12A17ACAFC0}" destId="{C7B56060-BADF-4B99-A025-FA8FD4CC46E9}" srcOrd="0" destOrd="0" presId="urn:microsoft.com/office/officeart/2005/8/layout/vProcess5"/>
    <dgm:cxn modelId="{4FE3C1AE-815C-4C55-84EA-D5D0B9EB35D1}" srcId="{9B4B15FA-2832-4726-B4B6-FACC0AE853B8}" destId="{A7BC75A5-3EA1-409B-9E1E-00AB5DE61CB3}" srcOrd="3" destOrd="0" parTransId="{82DE1FE5-7CF3-47FC-8ECC-8FF3F52156CD}" sibTransId="{2C6A3B05-EE6E-419B-830A-73E9709A0784}"/>
    <dgm:cxn modelId="{157AF5B8-4DDB-4489-9507-67AAFFC6EC66}" type="presOf" srcId="{FD2B979F-AFF0-4B16-98F9-252F6034BE43}" destId="{091DC680-6636-42A0-B56C-5D98C208ECC7}" srcOrd="0" destOrd="0" presId="urn:microsoft.com/office/officeart/2005/8/layout/vProcess5"/>
    <dgm:cxn modelId="{A183C3BD-FD44-47CA-9E00-C11FD3B0ABE9}" type="presOf" srcId="{7ED2BFA8-7BCA-408B-AB7E-FAEF3C41A8C8}" destId="{2B4CFD43-5A04-45F4-8F4F-5993BDA7E7D1}" srcOrd="0" destOrd="0" presId="urn:microsoft.com/office/officeart/2005/8/layout/vProcess5"/>
    <dgm:cxn modelId="{67C19CD8-EAB8-47A9-8E92-8A3D38284399}" srcId="{9B4B15FA-2832-4726-B4B6-FACC0AE853B8}" destId="{F6C79193-6F7B-4C0E-AE02-AFD80E0A7F0A}" srcOrd="1" destOrd="0" parTransId="{96A673FE-667C-4F43-B215-C64BFE208025}" sibTransId="{FD2B979F-AFF0-4B16-98F9-252F6034BE43}"/>
    <dgm:cxn modelId="{8AFFEADA-81D0-44B3-AA12-1961D6FD7B03}" srcId="{9B4B15FA-2832-4726-B4B6-FACC0AE853B8}" destId="{3DE65BBD-C7BC-4A2F-840E-568D50E706CC}" srcOrd="2" destOrd="0" parTransId="{033D834F-3003-4AB4-8EFE-E3C5B520F387}" sibTransId="{F2C80BC3-E359-4482-92FA-B12A17ACAFC0}"/>
    <dgm:cxn modelId="{AFF627E4-92F6-4483-AFF7-1C46F60F1BC1}" type="presOf" srcId="{9B4B15FA-2832-4726-B4B6-FACC0AE853B8}" destId="{5EC3D6CE-5A35-46C4-A1E5-DE09116BFE6D}" srcOrd="0" destOrd="0" presId="urn:microsoft.com/office/officeart/2005/8/layout/vProcess5"/>
    <dgm:cxn modelId="{7BC24052-3CC0-411C-AB97-48554164C543}" type="presParOf" srcId="{5EC3D6CE-5A35-46C4-A1E5-DE09116BFE6D}" destId="{83B19045-9C88-47F6-B466-331B1B2C0273}" srcOrd="0" destOrd="0" presId="urn:microsoft.com/office/officeart/2005/8/layout/vProcess5"/>
    <dgm:cxn modelId="{E647BB99-739C-4D78-9B0C-049B533A9B66}" type="presParOf" srcId="{5EC3D6CE-5A35-46C4-A1E5-DE09116BFE6D}" destId="{E64DF838-0C48-4A92-AEC8-BC1E98514D7A}" srcOrd="1" destOrd="0" presId="urn:microsoft.com/office/officeart/2005/8/layout/vProcess5"/>
    <dgm:cxn modelId="{2EA57F59-585C-4972-9A3F-1B6357C331C9}" type="presParOf" srcId="{5EC3D6CE-5A35-46C4-A1E5-DE09116BFE6D}" destId="{2A002692-EECF-4A8A-A667-C6C59F3D2CD9}" srcOrd="2" destOrd="0" presId="urn:microsoft.com/office/officeart/2005/8/layout/vProcess5"/>
    <dgm:cxn modelId="{D3A543A3-61DC-4442-86C8-994D76AE3395}" type="presParOf" srcId="{5EC3D6CE-5A35-46C4-A1E5-DE09116BFE6D}" destId="{01E11F4B-7FE1-4C3B-B469-E8FE992AF4C7}" srcOrd="3" destOrd="0" presId="urn:microsoft.com/office/officeart/2005/8/layout/vProcess5"/>
    <dgm:cxn modelId="{F04D7E60-D620-4FDD-9720-327E76A02F49}" type="presParOf" srcId="{5EC3D6CE-5A35-46C4-A1E5-DE09116BFE6D}" destId="{63F7DC41-69DA-42B4-AC96-BB965A21AAD7}" srcOrd="4" destOrd="0" presId="urn:microsoft.com/office/officeart/2005/8/layout/vProcess5"/>
    <dgm:cxn modelId="{22409AE0-0E17-47CE-B8D1-D0B8D931408A}" type="presParOf" srcId="{5EC3D6CE-5A35-46C4-A1E5-DE09116BFE6D}" destId="{2B4CFD43-5A04-45F4-8F4F-5993BDA7E7D1}" srcOrd="5" destOrd="0" presId="urn:microsoft.com/office/officeart/2005/8/layout/vProcess5"/>
    <dgm:cxn modelId="{7D6FFA5E-FBC2-4BDE-9442-F01C202C6EFA}" type="presParOf" srcId="{5EC3D6CE-5A35-46C4-A1E5-DE09116BFE6D}" destId="{091DC680-6636-42A0-B56C-5D98C208ECC7}" srcOrd="6" destOrd="0" presId="urn:microsoft.com/office/officeart/2005/8/layout/vProcess5"/>
    <dgm:cxn modelId="{E8A782E4-D606-432B-B6D5-C9B7DE789B1D}" type="presParOf" srcId="{5EC3D6CE-5A35-46C4-A1E5-DE09116BFE6D}" destId="{C7B56060-BADF-4B99-A025-FA8FD4CC46E9}" srcOrd="7" destOrd="0" presId="urn:microsoft.com/office/officeart/2005/8/layout/vProcess5"/>
    <dgm:cxn modelId="{C7E3FA90-3450-4D92-8EC2-FFEE75774ED2}" type="presParOf" srcId="{5EC3D6CE-5A35-46C4-A1E5-DE09116BFE6D}" destId="{BCD1AE78-4E95-4A5B-A1F2-660EA6C915C1}" srcOrd="8" destOrd="0" presId="urn:microsoft.com/office/officeart/2005/8/layout/vProcess5"/>
    <dgm:cxn modelId="{4AF4F30A-5196-4799-A67F-FF0FA88D8174}" type="presParOf" srcId="{5EC3D6CE-5A35-46C4-A1E5-DE09116BFE6D}" destId="{CC532BC9-643A-4B4B-A5DE-7F058BCD094E}" srcOrd="9" destOrd="0" presId="urn:microsoft.com/office/officeart/2005/8/layout/vProcess5"/>
    <dgm:cxn modelId="{E7E51E0E-8463-41EF-9123-99217B365AFA}" type="presParOf" srcId="{5EC3D6CE-5A35-46C4-A1E5-DE09116BFE6D}" destId="{ECE7C649-2574-4309-AE90-4DB7C02CD55E}" srcOrd="10" destOrd="0" presId="urn:microsoft.com/office/officeart/2005/8/layout/vProcess5"/>
    <dgm:cxn modelId="{C5C67F58-B476-4AC4-86CE-BB4198C86C06}" type="presParOf" srcId="{5EC3D6CE-5A35-46C4-A1E5-DE09116BFE6D}" destId="{7A64FAF2-443A-4869-A9F0-CC4417844D4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4B15FA-2832-4726-B4B6-FACC0AE853B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91EFFE-B7A1-4D2D-811D-3505249A47F4}">
      <dgm:prSet/>
      <dgm:spPr>
        <a:solidFill>
          <a:srgbClr val="B15D49"/>
        </a:solidFill>
      </dgm:spPr>
      <dgm:t>
        <a:bodyPr/>
        <a:lstStyle/>
        <a:p>
          <a:r>
            <a:rPr lang="en-US" dirty="0" err="1"/>
            <a:t>Wenn</a:t>
          </a:r>
          <a:r>
            <a:rPr lang="en-US" dirty="0"/>
            <a:t> </a:t>
          </a:r>
          <a:r>
            <a:rPr lang="en-US" dirty="0" err="1"/>
            <a:t>Jugendliche</a:t>
          </a:r>
          <a:r>
            <a:rPr lang="en-US" dirty="0"/>
            <a:t> an </a:t>
          </a:r>
          <a:r>
            <a:rPr lang="en-US" dirty="0" err="1"/>
            <a:t>unter</a:t>
          </a:r>
          <a:r>
            <a:rPr lang="en-US" dirty="0"/>
            <a:t> 16-Jährige </a:t>
          </a:r>
          <a:r>
            <a:rPr lang="en-US" dirty="0" err="1"/>
            <a:t>pornografisches</a:t>
          </a:r>
          <a:r>
            <a:rPr lang="en-US" dirty="0"/>
            <a:t> Material </a:t>
          </a:r>
          <a:r>
            <a:rPr lang="en-US" dirty="0" err="1"/>
            <a:t>weiterleiten</a:t>
          </a:r>
          <a:r>
            <a:rPr lang="en-US" dirty="0"/>
            <a:t> </a:t>
          </a:r>
          <a:r>
            <a:rPr lang="en-US" dirty="0" err="1"/>
            <a:t>oder</a:t>
          </a:r>
          <a:r>
            <a:rPr lang="en-US" dirty="0"/>
            <a:t> </a:t>
          </a:r>
          <a:r>
            <a:rPr lang="en-US" dirty="0" err="1"/>
            <a:t>zeigen</a:t>
          </a:r>
          <a:endParaRPr lang="en-US" dirty="0"/>
        </a:p>
      </dgm:t>
    </dgm:pt>
    <dgm:pt modelId="{7817AEC1-A97E-4A24-BB41-460BD5689736}" type="sibTrans" cxnId="{C1AE89D3-9484-4110-9B5D-5255B53BA235}">
      <dgm:prSet/>
      <dgm:spPr/>
      <dgm:t>
        <a:bodyPr/>
        <a:lstStyle/>
        <a:p>
          <a:endParaRPr lang="en-US"/>
        </a:p>
      </dgm:t>
    </dgm:pt>
    <dgm:pt modelId="{D0A9A34C-ACE3-4CD7-92DE-186F3206653F}" type="parTrans" cxnId="{C1AE89D3-9484-4110-9B5D-5255B53BA235}">
      <dgm:prSet/>
      <dgm:spPr/>
      <dgm:t>
        <a:bodyPr/>
        <a:lstStyle/>
        <a:p>
          <a:endParaRPr lang="en-US"/>
        </a:p>
      </dgm:t>
    </dgm:pt>
    <dgm:pt modelId="{26548F3C-EF79-4E7A-9E91-03EBD7ED34C8}">
      <dgm:prSet/>
      <dgm:spPr/>
      <dgm:t>
        <a:bodyPr/>
        <a:lstStyle/>
        <a:p>
          <a:r>
            <a:rPr lang="en-US" dirty="0" err="1"/>
            <a:t>Wenn</a:t>
          </a:r>
          <a:r>
            <a:rPr lang="en-US" dirty="0"/>
            <a:t> </a:t>
          </a:r>
          <a:r>
            <a:rPr lang="en-US" dirty="0" err="1"/>
            <a:t>sich</a:t>
          </a:r>
          <a:r>
            <a:rPr lang="en-US" dirty="0"/>
            <a:t> </a:t>
          </a:r>
          <a:r>
            <a:rPr lang="en-US" dirty="0" err="1"/>
            <a:t>Minderjährige</a:t>
          </a:r>
          <a:r>
            <a:rPr lang="en-US" dirty="0"/>
            <a:t> </a:t>
          </a:r>
          <a:r>
            <a:rPr lang="en-US" dirty="0" err="1"/>
            <a:t>nackt</a:t>
          </a:r>
          <a:r>
            <a:rPr lang="en-US" dirty="0"/>
            <a:t> </a:t>
          </a:r>
          <a:r>
            <a:rPr lang="en-US" dirty="0" err="1"/>
            <a:t>fotografieren</a:t>
          </a:r>
          <a:r>
            <a:rPr lang="en-US" dirty="0"/>
            <a:t> </a:t>
          </a:r>
          <a:r>
            <a:rPr lang="en-US" dirty="0" err="1"/>
            <a:t>oder</a:t>
          </a:r>
          <a:r>
            <a:rPr lang="en-US" dirty="0"/>
            <a:t> </a:t>
          </a:r>
          <a:r>
            <a:rPr lang="en-US" dirty="0" err="1"/>
            <a:t>bei</a:t>
          </a:r>
          <a:r>
            <a:rPr lang="en-US" dirty="0"/>
            <a:t> der </a:t>
          </a:r>
          <a:r>
            <a:rPr lang="en-US" dirty="0" err="1"/>
            <a:t>Selbstbefriedigung</a:t>
          </a:r>
          <a:r>
            <a:rPr lang="en-US" dirty="0"/>
            <a:t> </a:t>
          </a:r>
          <a:r>
            <a:rPr lang="en-US" dirty="0" err="1"/>
            <a:t>oder</a:t>
          </a:r>
          <a:r>
            <a:rPr lang="en-US" dirty="0"/>
            <a:t> </a:t>
          </a:r>
          <a:r>
            <a:rPr lang="en-US" dirty="0" err="1"/>
            <a:t>sexuellen</a:t>
          </a:r>
          <a:r>
            <a:rPr lang="en-US" dirty="0"/>
            <a:t> </a:t>
          </a:r>
          <a:r>
            <a:rPr lang="en-US" dirty="0" err="1"/>
            <a:t>Handlungen</a:t>
          </a:r>
          <a:r>
            <a:rPr lang="en-US" dirty="0"/>
            <a:t> </a:t>
          </a:r>
          <a:r>
            <a:rPr lang="en-US" dirty="0" err="1"/>
            <a:t>filmen</a:t>
          </a:r>
          <a:r>
            <a:rPr lang="en-US" dirty="0"/>
            <a:t>, </a:t>
          </a:r>
          <a:r>
            <a:rPr lang="en-US" dirty="0" err="1"/>
            <a:t>produzieren</a:t>
          </a:r>
          <a:r>
            <a:rPr lang="en-US" dirty="0"/>
            <a:t> </a:t>
          </a:r>
          <a:r>
            <a:rPr lang="en-US" dirty="0" err="1"/>
            <a:t>sie</a:t>
          </a:r>
          <a:r>
            <a:rPr lang="en-US" dirty="0"/>
            <a:t> </a:t>
          </a:r>
          <a:r>
            <a:rPr lang="en-US" dirty="0" err="1"/>
            <a:t>Kinderpornografie</a:t>
          </a:r>
          <a:endParaRPr lang="en-US" dirty="0"/>
        </a:p>
      </dgm:t>
    </dgm:pt>
    <dgm:pt modelId="{3B5E1B00-019E-4544-B8D6-FDBEB2667636}" type="parTrans" cxnId="{1D3A1120-C5F6-43E8-8824-C96065BE3F82}">
      <dgm:prSet/>
      <dgm:spPr/>
      <dgm:t>
        <a:bodyPr/>
        <a:lstStyle/>
        <a:p>
          <a:endParaRPr lang="de-CH"/>
        </a:p>
      </dgm:t>
    </dgm:pt>
    <dgm:pt modelId="{7BE1DB65-CB71-45AF-991C-3417B2E6B336}" type="sibTrans" cxnId="{1D3A1120-C5F6-43E8-8824-C96065BE3F82}">
      <dgm:prSet/>
      <dgm:spPr/>
      <dgm:t>
        <a:bodyPr/>
        <a:lstStyle/>
        <a:p>
          <a:endParaRPr lang="de-CH"/>
        </a:p>
      </dgm:t>
    </dgm:pt>
    <dgm:pt modelId="{E7F37108-65E7-478D-953E-A39CB51AB13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err="1"/>
            <a:t>Beides</a:t>
          </a:r>
          <a:r>
            <a:rPr lang="en-US" dirty="0"/>
            <a:t> </a:t>
          </a:r>
          <a:r>
            <a:rPr lang="en-US" dirty="0" err="1"/>
            <a:t>ist</a:t>
          </a:r>
          <a:r>
            <a:rPr lang="en-US" dirty="0"/>
            <a:t> verboten und </a:t>
          </a:r>
          <a:r>
            <a:rPr lang="en-US" dirty="0" err="1"/>
            <a:t>wird</a:t>
          </a:r>
          <a:r>
            <a:rPr lang="en-US" dirty="0"/>
            <a:t> </a:t>
          </a:r>
          <a:r>
            <a:rPr lang="en-US" dirty="0" err="1"/>
            <a:t>strafrechtliche</a:t>
          </a:r>
          <a:r>
            <a:rPr lang="en-US" dirty="0"/>
            <a:t> </a:t>
          </a:r>
          <a:r>
            <a:rPr lang="en-US" dirty="0" err="1"/>
            <a:t>Folgen</a:t>
          </a:r>
          <a:r>
            <a:rPr lang="en-US" dirty="0"/>
            <a:t> </a:t>
          </a:r>
          <a:r>
            <a:rPr lang="en-US" dirty="0" err="1"/>
            <a:t>haben</a:t>
          </a:r>
          <a:endParaRPr lang="en-US" dirty="0"/>
        </a:p>
      </dgm:t>
    </dgm:pt>
    <dgm:pt modelId="{1260F736-BF70-4864-89B0-48E978A3BA63}" type="parTrans" cxnId="{0C3ACA98-31F9-452A-BD7B-15366B384442}">
      <dgm:prSet/>
      <dgm:spPr/>
      <dgm:t>
        <a:bodyPr/>
        <a:lstStyle/>
        <a:p>
          <a:endParaRPr lang="de-CH"/>
        </a:p>
      </dgm:t>
    </dgm:pt>
    <dgm:pt modelId="{F184C1B8-583E-47D5-857D-BE01B3CBAE06}" type="sibTrans" cxnId="{0C3ACA98-31F9-452A-BD7B-15366B384442}">
      <dgm:prSet/>
      <dgm:spPr/>
      <dgm:t>
        <a:bodyPr/>
        <a:lstStyle/>
        <a:p>
          <a:endParaRPr lang="de-CH"/>
        </a:p>
      </dgm:t>
    </dgm:pt>
    <dgm:pt modelId="{5EC3D6CE-5A35-46C4-A1E5-DE09116BFE6D}" type="pres">
      <dgm:prSet presAssocID="{9B4B15FA-2832-4726-B4B6-FACC0AE853B8}" presName="outerComposite" presStyleCnt="0">
        <dgm:presLayoutVars>
          <dgm:chMax val="5"/>
          <dgm:dir/>
          <dgm:resizeHandles val="exact"/>
        </dgm:presLayoutVars>
      </dgm:prSet>
      <dgm:spPr/>
    </dgm:pt>
    <dgm:pt modelId="{83B19045-9C88-47F6-B466-331B1B2C0273}" type="pres">
      <dgm:prSet presAssocID="{9B4B15FA-2832-4726-B4B6-FACC0AE853B8}" presName="dummyMaxCanvas" presStyleCnt="0">
        <dgm:presLayoutVars/>
      </dgm:prSet>
      <dgm:spPr/>
    </dgm:pt>
    <dgm:pt modelId="{4B0574DC-E0DF-4C0A-9F48-99B4610294B4}" type="pres">
      <dgm:prSet presAssocID="{9B4B15FA-2832-4726-B4B6-FACC0AE853B8}" presName="ThreeNodes_1" presStyleLbl="node1" presStyleIdx="0" presStyleCnt="3">
        <dgm:presLayoutVars>
          <dgm:bulletEnabled val="1"/>
        </dgm:presLayoutVars>
      </dgm:prSet>
      <dgm:spPr/>
    </dgm:pt>
    <dgm:pt modelId="{57FD6B3D-40E9-4D51-808B-50443BBC88D1}" type="pres">
      <dgm:prSet presAssocID="{9B4B15FA-2832-4726-B4B6-FACC0AE853B8}" presName="ThreeNodes_2" presStyleLbl="node1" presStyleIdx="1" presStyleCnt="3">
        <dgm:presLayoutVars>
          <dgm:bulletEnabled val="1"/>
        </dgm:presLayoutVars>
      </dgm:prSet>
      <dgm:spPr/>
    </dgm:pt>
    <dgm:pt modelId="{4FFC985C-B650-4C49-8BF7-0237B6DCE624}" type="pres">
      <dgm:prSet presAssocID="{9B4B15FA-2832-4726-B4B6-FACC0AE853B8}" presName="ThreeNodes_3" presStyleLbl="node1" presStyleIdx="2" presStyleCnt="3" custLinFactNeighborX="0" custLinFactNeighborY="1928">
        <dgm:presLayoutVars>
          <dgm:bulletEnabled val="1"/>
        </dgm:presLayoutVars>
      </dgm:prSet>
      <dgm:spPr/>
    </dgm:pt>
    <dgm:pt modelId="{D255AF3B-CFE4-47D0-970B-966CEA9D2BE5}" type="pres">
      <dgm:prSet presAssocID="{9B4B15FA-2832-4726-B4B6-FACC0AE853B8}" presName="ThreeConn_1-2" presStyleLbl="fgAccFollowNode1" presStyleIdx="0" presStyleCnt="2">
        <dgm:presLayoutVars>
          <dgm:bulletEnabled val="1"/>
        </dgm:presLayoutVars>
      </dgm:prSet>
      <dgm:spPr/>
    </dgm:pt>
    <dgm:pt modelId="{A8C77991-F838-40DA-955A-E3A7C79FB756}" type="pres">
      <dgm:prSet presAssocID="{9B4B15FA-2832-4726-B4B6-FACC0AE853B8}" presName="ThreeConn_2-3" presStyleLbl="fgAccFollowNode1" presStyleIdx="1" presStyleCnt="2">
        <dgm:presLayoutVars>
          <dgm:bulletEnabled val="1"/>
        </dgm:presLayoutVars>
      </dgm:prSet>
      <dgm:spPr/>
    </dgm:pt>
    <dgm:pt modelId="{8D37F744-169E-461E-9B3C-10BF4BFC2BD3}" type="pres">
      <dgm:prSet presAssocID="{9B4B15FA-2832-4726-B4B6-FACC0AE853B8}" presName="ThreeNodes_1_text" presStyleLbl="node1" presStyleIdx="2" presStyleCnt="3">
        <dgm:presLayoutVars>
          <dgm:bulletEnabled val="1"/>
        </dgm:presLayoutVars>
      </dgm:prSet>
      <dgm:spPr/>
    </dgm:pt>
    <dgm:pt modelId="{A9DCD520-62F9-4DFF-8A2D-5D1189D93628}" type="pres">
      <dgm:prSet presAssocID="{9B4B15FA-2832-4726-B4B6-FACC0AE853B8}" presName="ThreeNodes_2_text" presStyleLbl="node1" presStyleIdx="2" presStyleCnt="3">
        <dgm:presLayoutVars>
          <dgm:bulletEnabled val="1"/>
        </dgm:presLayoutVars>
      </dgm:prSet>
      <dgm:spPr/>
    </dgm:pt>
    <dgm:pt modelId="{42F39D12-DABE-4BCA-AF83-EC1E2F9F79A2}" type="pres">
      <dgm:prSet presAssocID="{9B4B15FA-2832-4726-B4B6-FACC0AE853B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D3A1120-C5F6-43E8-8824-C96065BE3F82}" srcId="{9B4B15FA-2832-4726-B4B6-FACC0AE853B8}" destId="{26548F3C-EF79-4E7A-9E91-03EBD7ED34C8}" srcOrd="0" destOrd="0" parTransId="{3B5E1B00-019E-4544-B8D6-FDBEB2667636}" sibTransId="{7BE1DB65-CB71-45AF-991C-3417B2E6B336}"/>
    <dgm:cxn modelId="{E5839824-0D97-4350-815A-9235C8AEF1EE}" type="presOf" srcId="{26548F3C-EF79-4E7A-9E91-03EBD7ED34C8}" destId="{4B0574DC-E0DF-4C0A-9F48-99B4610294B4}" srcOrd="0" destOrd="0" presId="urn:microsoft.com/office/officeart/2005/8/layout/vProcess5"/>
    <dgm:cxn modelId="{ABB09C6D-8440-4137-8D5E-580AEB31AA18}" type="presOf" srcId="{E7F37108-65E7-478D-953E-A39CB51AB133}" destId="{42F39D12-DABE-4BCA-AF83-EC1E2F9F79A2}" srcOrd="1" destOrd="0" presId="urn:microsoft.com/office/officeart/2005/8/layout/vProcess5"/>
    <dgm:cxn modelId="{396BC34D-EAFE-4A3B-9FBC-59DDC3D97948}" type="presOf" srcId="{EF91EFFE-B7A1-4D2D-811D-3505249A47F4}" destId="{A9DCD520-62F9-4DFF-8A2D-5D1189D93628}" srcOrd="1" destOrd="0" presId="urn:microsoft.com/office/officeart/2005/8/layout/vProcess5"/>
    <dgm:cxn modelId="{0C3ACA98-31F9-452A-BD7B-15366B384442}" srcId="{9B4B15FA-2832-4726-B4B6-FACC0AE853B8}" destId="{E7F37108-65E7-478D-953E-A39CB51AB133}" srcOrd="2" destOrd="0" parTransId="{1260F736-BF70-4864-89B0-48E978A3BA63}" sibTransId="{F184C1B8-583E-47D5-857D-BE01B3CBAE06}"/>
    <dgm:cxn modelId="{2EC092AF-2107-4579-AC36-69201C84EFE4}" type="presOf" srcId="{26548F3C-EF79-4E7A-9E91-03EBD7ED34C8}" destId="{8D37F744-169E-461E-9B3C-10BF4BFC2BD3}" srcOrd="1" destOrd="0" presId="urn:microsoft.com/office/officeart/2005/8/layout/vProcess5"/>
    <dgm:cxn modelId="{156470B3-1291-487D-A7DA-479C2629B142}" type="presOf" srcId="{7BE1DB65-CB71-45AF-991C-3417B2E6B336}" destId="{D255AF3B-CFE4-47D0-970B-966CEA9D2BE5}" srcOrd="0" destOrd="0" presId="urn:microsoft.com/office/officeart/2005/8/layout/vProcess5"/>
    <dgm:cxn modelId="{74AA31BE-0298-4821-B0E1-4410F0B5A650}" type="presOf" srcId="{E7F37108-65E7-478D-953E-A39CB51AB133}" destId="{4FFC985C-B650-4C49-8BF7-0237B6DCE624}" srcOrd="0" destOrd="0" presId="urn:microsoft.com/office/officeart/2005/8/layout/vProcess5"/>
    <dgm:cxn modelId="{B7A29EC6-B82F-44FB-B90C-11C75D602961}" type="presOf" srcId="{7817AEC1-A97E-4A24-BB41-460BD5689736}" destId="{A8C77991-F838-40DA-955A-E3A7C79FB756}" srcOrd="0" destOrd="0" presId="urn:microsoft.com/office/officeart/2005/8/layout/vProcess5"/>
    <dgm:cxn modelId="{B2823FCB-4F55-4828-8FD3-2803391F223A}" type="presOf" srcId="{EF91EFFE-B7A1-4D2D-811D-3505249A47F4}" destId="{57FD6B3D-40E9-4D51-808B-50443BBC88D1}" srcOrd="0" destOrd="0" presId="urn:microsoft.com/office/officeart/2005/8/layout/vProcess5"/>
    <dgm:cxn modelId="{C1AE89D3-9484-4110-9B5D-5255B53BA235}" srcId="{9B4B15FA-2832-4726-B4B6-FACC0AE853B8}" destId="{EF91EFFE-B7A1-4D2D-811D-3505249A47F4}" srcOrd="1" destOrd="0" parTransId="{D0A9A34C-ACE3-4CD7-92DE-186F3206653F}" sibTransId="{7817AEC1-A97E-4A24-BB41-460BD5689736}"/>
    <dgm:cxn modelId="{AFF627E4-92F6-4483-AFF7-1C46F60F1BC1}" type="presOf" srcId="{9B4B15FA-2832-4726-B4B6-FACC0AE853B8}" destId="{5EC3D6CE-5A35-46C4-A1E5-DE09116BFE6D}" srcOrd="0" destOrd="0" presId="urn:microsoft.com/office/officeart/2005/8/layout/vProcess5"/>
    <dgm:cxn modelId="{7BC24052-3CC0-411C-AB97-48554164C543}" type="presParOf" srcId="{5EC3D6CE-5A35-46C4-A1E5-DE09116BFE6D}" destId="{83B19045-9C88-47F6-B466-331B1B2C0273}" srcOrd="0" destOrd="0" presId="urn:microsoft.com/office/officeart/2005/8/layout/vProcess5"/>
    <dgm:cxn modelId="{0A475DAF-72C0-493B-B990-2B4E830DEA07}" type="presParOf" srcId="{5EC3D6CE-5A35-46C4-A1E5-DE09116BFE6D}" destId="{4B0574DC-E0DF-4C0A-9F48-99B4610294B4}" srcOrd="1" destOrd="0" presId="urn:microsoft.com/office/officeart/2005/8/layout/vProcess5"/>
    <dgm:cxn modelId="{CB8D5954-908D-4625-821A-390C0BEA8108}" type="presParOf" srcId="{5EC3D6CE-5A35-46C4-A1E5-DE09116BFE6D}" destId="{57FD6B3D-40E9-4D51-808B-50443BBC88D1}" srcOrd="2" destOrd="0" presId="urn:microsoft.com/office/officeart/2005/8/layout/vProcess5"/>
    <dgm:cxn modelId="{9BFACA24-5F55-4414-A836-D24493B47908}" type="presParOf" srcId="{5EC3D6CE-5A35-46C4-A1E5-DE09116BFE6D}" destId="{4FFC985C-B650-4C49-8BF7-0237B6DCE624}" srcOrd="3" destOrd="0" presId="urn:microsoft.com/office/officeart/2005/8/layout/vProcess5"/>
    <dgm:cxn modelId="{CE5258A9-EACF-408A-BED4-091611C688CC}" type="presParOf" srcId="{5EC3D6CE-5A35-46C4-A1E5-DE09116BFE6D}" destId="{D255AF3B-CFE4-47D0-970B-966CEA9D2BE5}" srcOrd="4" destOrd="0" presId="urn:microsoft.com/office/officeart/2005/8/layout/vProcess5"/>
    <dgm:cxn modelId="{880E2C10-831C-4C80-912D-CE96D2D4E277}" type="presParOf" srcId="{5EC3D6CE-5A35-46C4-A1E5-DE09116BFE6D}" destId="{A8C77991-F838-40DA-955A-E3A7C79FB756}" srcOrd="5" destOrd="0" presId="urn:microsoft.com/office/officeart/2005/8/layout/vProcess5"/>
    <dgm:cxn modelId="{0A7AEB5B-B685-4CB5-A43B-09DB02B51484}" type="presParOf" srcId="{5EC3D6CE-5A35-46C4-A1E5-DE09116BFE6D}" destId="{8D37F744-169E-461E-9B3C-10BF4BFC2BD3}" srcOrd="6" destOrd="0" presId="urn:microsoft.com/office/officeart/2005/8/layout/vProcess5"/>
    <dgm:cxn modelId="{A4CAAD35-CC72-4009-A398-6646CE49FD8C}" type="presParOf" srcId="{5EC3D6CE-5A35-46C4-A1E5-DE09116BFE6D}" destId="{A9DCD520-62F9-4DFF-8A2D-5D1189D93628}" srcOrd="7" destOrd="0" presId="urn:microsoft.com/office/officeart/2005/8/layout/vProcess5"/>
    <dgm:cxn modelId="{3A98AADE-C139-415B-9004-45EE22DC489B}" type="presParOf" srcId="{5EC3D6CE-5A35-46C4-A1E5-DE09116BFE6D}" destId="{42F39D12-DABE-4BCA-AF83-EC1E2F9F79A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4B15FA-2832-4726-B4B6-FACC0AE853B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D464F6-7B33-4A09-86B0-4CE120C58E0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err="1"/>
            <a:t>sofort</a:t>
          </a:r>
          <a:r>
            <a:rPr lang="en-US" dirty="0"/>
            <a:t> </a:t>
          </a:r>
          <a:r>
            <a:rPr lang="en-US" dirty="0" err="1"/>
            <a:t>Hilfe</a:t>
          </a:r>
          <a:r>
            <a:rPr lang="en-US" dirty="0"/>
            <a:t> </a:t>
          </a:r>
          <a:r>
            <a:rPr lang="en-US" dirty="0" err="1"/>
            <a:t>holen</a:t>
          </a:r>
          <a:endParaRPr lang="en-US" dirty="0"/>
        </a:p>
      </dgm:t>
    </dgm:pt>
    <dgm:pt modelId="{DBBEFD05-B136-41C1-9687-CFFE11FD4ACD}" type="parTrans" cxnId="{CDE65A21-FA08-402A-9B3B-3CBB79BE7226}">
      <dgm:prSet/>
      <dgm:spPr/>
      <dgm:t>
        <a:bodyPr/>
        <a:lstStyle/>
        <a:p>
          <a:endParaRPr lang="en-US"/>
        </a:p>
      </dgm:t>
    </dgm:pt>
    <dgm:pt modelId="{7ED2BFA8-7BCA-408B-AB7E-FAEF3C41A8C8}" type="sibTrans" cxnId="{CDE65A21-FA08-402A-9B3B-3CBB79BE7226}">
      <dgm:prSet/>
      <dgm:spPr>
        <a:solidFill>
          <a:srgbClr val="B2B2B2"/>
        </a:solidFill>
      </dgm:spPr>
      <dgm:t>
        <a:bodyPr/>
        <a:lstStyle/>
        <a:p>
          <a:endParaRPr lang="en-US"/>
        </a:p>
      </dgm:t>
    </dgm:pt>
    <dgm:pt modelId="{420BAA31-A08F-46CB-B4E7-19EF74C8B76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/>
            <a:t>Stärken</a:t>
          </a:r>
          <a:r>
            <a:rPr lang="en-US" dirty="0"/>
            <a:t> Sie </a:t>
          </a:r>
          <a:r>
            <a:rPr lang="en-US" dirty="0" err="1"/>
            <a:t>Ihr</a:t>
          </a:r>
          <a:r>
            <a:rPr lang="en-US" dirty="0"/>
            <a:t> Kind</a:t>
          </a:r>
        </a:p>
      </dgm:t>
    </dgm:pt>
    <dgm:pt modelId="{705840C4-E988-45C9-B7F1-81C88CD53E68}" type="parTrans" cxnId="{EE30B85B-FBD5-4156-876C-8EF48B468CA4}">
      <dgm:prSet/>
      <dgm:spPr/>
      <dgm:t>
        <a:bodyPr/>
        <a:lstStyle/>
        <a:p>
          <a:endParaRPr lang="de-CH"/>
        </a:p>
      </dgm:t>
    </dgm:pt>
    <dgm:pt modelId="{6EF59FE6-3508-48B1-9FE5-224AF64B6653}" type="sibTrans" cxnId="{EE30B85B-FBD5-4156-876C-8EF48B468CA4}">
      <dgm:prSet/>
      <dgm:spPr/>
      <dgm:t>
        <a:bodyPr/>
        <a:lstStyle/>
        <a:p>
          <a:endParaRPr lang="de-CH"/>
        </a:p>
      </dgm:t>
    </dgm:pt>
    <dgm:pt modelId="{5EC3D6CE-5A35-46C4-A1E5-DE09116BFE6D}" type="pres">
      <dgm:prSet presAssocID="{9B4B15FA-2832-4726-B4B6-FACC0AE853B8}" presName="outerComposite" presStyleCnt="0">
        <dgm:presLayoutVars>
          <dgm:chMax val="5"/>
          <dgm:dir/>
          <dgm:resizeHandles val="exact"/>
        </dgm:presLayoutVars>
      </dgm:prSet>
      <dgm:spPr/>
    </dgm:pt>
    <dgm:pt modelId="{83B19045-9C88-47F6-B466-331B1B2C0273}" type="pres">
      <dgm:prSet presAssocID="{9B4B15FA-2832-4726-B4B6-FACC0AE853B8}" presName="dummyMaxCanvas" presStyleCnt="0">
        <dgm:presLayoutVars/>
      </dgm:prSet>
      <dgm:spPr/>
    </dgm:pt>
    <dgm:pt modelId="{F3A1BED8-64AD-4203-A25B-99F991AEE062}" type="pres">
      <dgm:prSet presAssocID="{9B4B15FA-2832-4726-B4B6-FACC0AE853B8}" presName="TwoNodes_1" presStyleLbl="node1" presStyleIdx="0" presStyleCnt="2">
        <dgm:presLayoutVars>
          <dgm:bulletEnabled val="1"/>
        </dgm:presLayoutVars>
      </dgm:prSet>
      <dgm:spPr/>
    </dgm:pt>
    <dgm:pt modelId="{D6D69B89-6AF3-4281-A705-4EB812B814A6}" type="pres">
      <dgm:prSet presAssocID="{9B4B15FA-2832-4726-B4B6-FACC0AE853B8}" presName="TwoNodes_2" presStyleLbl="node1" presStyleIdx="1" presStyleCnt="2" custLinFactNeighborX="-20418" custLinFactNeighborY="-2281">
        <dgm:presLayoutVars>
          <dgm:bulletEnabled val="1"/>
        </dgm:presLayoutVars>
      </dgm:prSet>
      <dgm:spPr/>
    </dgm:pt>
    <dgm:pt modelId="{C7B57AAC-5938-4A5C-8BC3-60BD98365B39}" type="pres">
      <dgm:prSet presAssocID="{9B4B15FA-2832-4726-B4B6-FACC0AE853B8}" presName="TwoConn_1-2" presStyleLbl="fgAccFollowNode1" presStyleIdx="0" presStyleCnt="1" custScaleY="142672" custLinFactNeighborX="-59008" custLinFactNeighborY="12567">
        <dgm:presLayoutVars>
          <dgm:bulletEnabled val="1"/>
        </dgm:presLayoutVars>
      </dgm:prSet>
      <dgm:spPr/>
    </dgm:pt>
    <dgm:pt modelId="{6A5BF918-D3F7-4E23-BEF2-05EF67A0C683}" type="pres">
      <dgm:prSet presAssocID="{9B4B15FA-2832-4726-B4B6-FACC0AE853B8}" presName="TwoNodes_1_text" presStyleLbl="node1" presStyleIdx="1" presStyleCnt="2">
        <dgm:presLayoutVars>
          <dgm:bulletEnabled val="1"/>
        </dgm:presLayoutVars>
      </dgm:prSet>
      <dgm:spPr/>
    </dgm:pt>
    <dgm:pt modelId="{652AF630-3ADD-4D93-81F4-1BABC85C3B44}" type="pres">
      <dgm:prSet presAssocID="{9B4B15FA-2832-4726-B4B6-FACC0AE853B8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DE65A21-FA08-402A-9B3B-3CBB79BE7226}" srcId="{9B4B15FA-2832-4726-B4B6-FACC0AE853B8}" destId="{88D464F6-7B33-4A09-86B0-4CE120C58E00}" srcOrd="0" destOrd="0" parTransId="{DBBEFD05-B136-41C1-9687-CFFE11FD4ACD}" sibTransId="{7ED2BFA8-7BCA-408B-AB7E-FAEF3C41A8C8}"/>
    <dgm:cxn modelId="{EE30B85B-FBD5-4156-876C-8EF48B468CA4}" srcId="{9B4B15FA-2832-4726-B4B6-FACC0AE853B8}" destId="{420BAA31-A08F-46CB-B4E7-19EF74C8B769}" srcOrd="1" destOrd="0" parTransId="{705840C4-E988-45C9-B7F1-81C88CD53E68}" sibTransId="{6EF59FE6-3508-48B1-9FE5-224AF64B6653}"/>
    <dgm:cxn modelId="{11E9616E-1EBB-4CF0-85BD-10CCDC74F2B9}" type="presOf" srcId="{420BAA31-A08F-46CB-B4E7-19EF74C8B769}" destId="{D6D69B89-6AF3-4281-A705-4EB812B814A6}" srcOrd="0" destOrd="0" presId="urn:microsoft.com/office/officeart/2005/8/layout/vProcess5"/>
    <dgm:cxn modelId="{9D2B8582-27CF-46E7-B805-DDEF12B3103D}" type="presOf" srcId="{88D464F6-7B33-4A09-86B0-4CE120C58E00}" destId="{6A5BF918-D3F7-4E23-BEF2-05EF67A0C683}" srcOrd="1" destOrd="0" presId="urn:microsoft.com/office/officeart/2005/8/layout/vProcess5"/>
    <dgm:cxn modelId="{61C7BE9F-DEB7-4CB9-811F-BF4D644C6685}" type="presOf" srcId="{88D464F6-7B33-4A09-86B0-4CE120C58E00}" destId="{F3A1BED8-64AD-4203-A25B-99F991AEE062}" srcOrd="0" destOrd="0" presId="urn:microsoft.com/office/officeart/2005/8/layout/vProcess5"/>
    <dgm:cxn modelId="{AFF627E4-92F6-4483-AFF7-1C46F60F1BC1}" type="presOf" srcId="{9B4B15FA-2832-4726-B4B6-FACC0AE853B8}" destId="{5EC3D6CE-5A35-46C4-A1E5-DE09116BFE6D}" srcOrd="0" destOrd="0" presId="urn:microsoft.com/office/officeart/2005/8/layout/vProcess5"/>
    <dgm:cxn modelId="{D3C0E6EC-BB5B-479B-AE2B-08827DA4385B}" type="presOf" srcId="{420BAA31-A08F-46CB-B4E7-19EF74C8B769}" destId="{652AF630-3ADD-4D93-81F4-1BABC85C3B44}" srcOrd="1" destOrd="0" presId="urn:microsoft.com/office/officeart/2005/8/layout/vProcess5"/>
    <dgm:cxn modelId="{35C9EBF9-5358-435F-AFE3-CDF4756889A8}" type="presOf" srcId="{7ED2BFA8-7BCA-408B-AB7E-FAEF3C41A8C8}" destId="{C7B57AAC-5938-4A5C-8BC3-60BD98365B39}" srcOrd="0" destOrd="0" presId="urn:microsoft.com/office/officeart/2005/8/layout/vProcess5"/>
    <dgm:cxn modelId="{7BC24052-3CC0-411C-AB97-48554164C543}" type="presParOf" srcId="{5EC3D6CE-5A35-46C4-A1E5-DE09116BFE6D}" destId="{83B19045-9C88-47F6-B466-331B1B2C0273}" srcOrd="0" destOrd="0" presId="urn:microsoft.com/office/officeart/2005/8/layout/vProcess5"/>
    <dgm:cxn modelId="{3214CEE5-3A8D-4919-AC90-419FA08AE3C2}" type="presParOf" srcId="{5EC3D6CE-5A35-46C4-A1E5-DE09116BFE6D}" destId="{F3A1BED8-64AD-4203-A25B-99F991AEE062}" srcOrd="1" destOrd="0" presId="urn:microsoft.com/office/officeart/2005/8/layout/vProcess5"/>
    <dgm:cxn modelId="{8FEFCD3C-6215-46E5-B92C-1F800A332DF2}" type="presParOf" srcId="{5EC3D6CE-5A35-46C4-A1E5-DE09116BFE6D}" destId="{D6D69B89-6AF3-4281-A705-4EB812B814A6}" srcOrd="2" destOrd="0" presId="urn:microsoft.com/office/officeart/2005/8/layout/vProcess5"/>
    <dgm:cxn modelId="{CE0EA489-BE80-4565-9740-E34926C968BF}" type="presParOf" srcId="{5EC3D6CE-5A35-46C4-A1E5-DE09116BFE6D}" destId="{C7B57AAC-5938-4A5C-8BC3-60BD98365B39}" srcOrd="3" destOrd="0" presId="urn:microsoft.com/office/officeart/2005/8/layout/vProcess5"/>
    <dgm:cxn modelId="{7E2ACCDD-8CB3-456D-BFD3-3047FDE7DF3F}" type="presParOf" srcId="{5EC3D6CE-5A35-46C4-A1E5-DE09116BFE6D}" destId="{6A5BF918-D3F7-4E23-BEF2-05EF67A0C683}" srcOrd="4" destOrd="0" presId="urn:microsoft.com/office/officeart/2005/8/layout/vProcess5"/>
    <dgm:cxn modelId="{79491F1D-DB6F-49BD-BA85-CD2D2A230800}" type="presParOf" srcId="{5EC3D6CE-5A35-46C4-A1E5-DE09116BFE6D}" destId="{652AF630-3ADD-4D93-81F4-1BABC85C3B4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4B15FA-2832-4726-B4B6-FACC0AE853B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91EFFE-B7A1-4D2D-811D-3505249A47F4}">
      <dgm:prSet/>
      <dgm:spPr>
        <a:solidFill>
          <a:srgbClr val="A74D25"/>
        </a:solidFill>
      </dgm:spPr>
      <dgm:t>
        <a:bodyPr/>
        <a:lstStyle/>
        <a:p>
          <a:r>
            <a:rPr lang="en-US" dirty="0"/>
            <a:t>Die Mischung </a:t>
          </a:r>
          <a:r>
            <a:rPr lang="en-US" dirty="0" err="1"/>
            <a:t>macht</a:t>
          </a:r>
          <a:r>
            <a:rPr lang="en-US" dirty="0"/>
            <a:t> es </a:t>
          </a:r>
          <a:r>
            <a:rPr lang="en-US" dirty="0" err="1"/>
            <a:t>aus</a:t>
          </a:r>
          <a:r>
            <a:rPr lang="en-US" dirty="0"/>
            <a:t>! </a:t>
          </a:r>
          <a:r>
            <a:rPr lang="en-US" dirty="0" err="1"/>
            <a:t>Verbringt</a:t>
          </a:r>
          <a:r>
            <a:rPr lang="en-US" dirty="0"/>
            <a:t> </a:t>
          </a:r>
          <a:r>
            <a:rPr lang="en-US" dirty="0" err="1"/>
            <a:t>Ihr</a:t>
          </a:r>
          <a:r>
            <a:rPr lang="en-US" dirty="0"/>
            <a:t> Kind </a:t>
          </a:r>
          <a:r>
            <a:rPr lang="en-US" dirty="0" err="1"/>
            <a:t>noch</a:t>
          </a:r>
          <a:r>
            <a:rPr lang="en-US" dirty="0"/>
            <a:t> </a:t>
          </a:r>
          <a:r>
            <a:rPr lang="en-US" dirty="0" err="1"/>
            <a:t>viel</a:t>
          </a:r>
          <a:r>
            <a:rPr lang="en-US" dirty="0"/>
            <a:t> Zeit </a:t>
          </a:r>
          <a:r>
            <a:rPr lang="en-US" dirty="0" err="1"/>
            <a:t>mit</a:t>
          </a:r>
          <a:r>
            <a:rPr lang="en-US" dirty="0"/>
            <a:t> </a:t>
          </a:r>
          <a:r>
            <a:rPr lang="en-US" dirty="0" err="1"/>
            <a:t>anderen</a:t>
          </a:r>
          <a:r>
            <a:rPr lang="en-US" dirty="0"/>
            <a:t> </a:t>
          </a:r>
          <a:r>
            <a:rPr lang="en-US" dirty="0" err="1"/>
            <a:t>Aktivitäten</a:t>
          </a:r>
          <a:r>
            <a:rPr lang="en-US" dirty="0"/>
            <a:t>? </a:t>
          </a:r>
          <a:r>
            <a:rPr lang="en-US" dirty="0" err="1"/>
            <a:t>Trifft</a:t>
          </a:r>
          <a:r>
            <a:rPr lang="en-US" dirty="0"/>
            <a:t> es Freunde? </a:t>
          </a:r>
          <a:r>
            <a:rPr lang="en-US" dirty="0" err="1"/>
            <a:t>Geht</a:t>
          </a:r>
          <a:r>
            <a:rPr lang="en-US" dirty="0"/>
            <a:t> es Hobbies </a:t>
          </a:r>
          <a:r>
            <a:rPr lang="en-US" dirty="0" err="1"/>
            <a:t>nach</a:t>
          </a:r>
          <a:r>
            <a:rPr lang="en-US" dirty="0"/>
            <a:t>? </a:t>
          </a:r>
          <a:r>
            <a:rPr lang="en-US" dirty="0" err="1"/>
            <a:t>Treibt</a:t>
          </a:r>
          <a:r>
            <a:rPr lang="en-US" dirty="0"/>
            <a:t> es Sport?</a:t>
          </a:r>
        </a:p>
      </dgm:t>
    </dgm:pt>
    <dgm:pt modelId="{7817AEC1-A97E-4A24-BB41-460BD5689736}" type="sibTrans" cxnId="{C1AE89D3-9484-4110-9B5D-5255B53BA235}">
      <dgm:prSet/>
      <dgm:spPr/>
      <dgm:t>
        <a:bodyPr/>
        <a:lstStyle/>
        <a:p>
          <a:endParaRPr lang="en-US"/>
        </a:p>
      </dgm:t>
    </dgm:pt>
    <dgm:pt modelId="{D0A9A34C-ACE3-4CD7-92DE-186F3206653F}" type="parTrans" cxnId="{C1AE89D3-9484-4110-9B5D-5255B53BA235}">
      <dgm:prSet/>
      <dgm:spPr/>
      <dgm:t>
        <a:bodyPr/>
        <a:lstStyle/>
        <a:p>
          <a:endParaRPr lang="en-US"/>
        </a:p>
      </dgm:t>
    </dgm:pt>
    <dgm:pt modelId="{26548F3C-EF79-4E7A-9E91-03EBD7ED34C8}">
      <dgm:prSet/>
      <dgm:spPr/>
      <dgm:t>
        <a:bodyPr/>
        <a:lstStyle/>
        <a:p>
          <a:r>
            <a:rPr lang="en-US" dirty="0" err="1"/>
            <a:t>Inhaltliche</a:t>
          </a:r>
          <a:r>
            <a:rPr lang="en-US" dirty="0"/>
            <a:t> und </a:t>
          </a:r>
          <a:r>
            <a:rPr lang="en-US" dirty="0" err="1"/>
            <a:t>zeitliche</a:t>
          </a:r>
          <a:r>
            <a:rPr lang="en-US" dirty="0"/>
            <a:t> </a:t>
          </a:r>
          <a:r>
            <a:rPr lang="en-US" dirty="0" err="1"/>
            <a:t>Einschränkungen</a:t>
          </a:r>
          <a:r>
            <a:rPr lang="en-US" dirty="0"/>
            <a:t> </a:t>
          </a:r>
          <a:r>
            <a:rPr lang="en-US" dirty="0" err="1"/>
            <a:t>werden</a:t>
          </a:r>
          <a:r>
            <a:rPr lang="en-US" dirty="0"/>
            <a:t> </a:t>
          </a:r>
          <a:r>
            <a:rPr lang="en-US" dirty="0" err="1"/>
            <a:t>empfohlen</a:t>
          </a:r>
          <a:endParaRPr lang="en-US" dirty="0"/>
        </a:p>
      </dgm:t>
    </dgm:pt>
    <dgm:pt modelId="{3B5E1B00-019E-4544-B8D6-FDBEB2667636}" type="parTrans" cxnId="{1D3A1120-C5F6-43E8-8824-C96065BE3F82}">
      <dgm:prSet/>
      <dgm:spPr/>
      <dgm:t>
        <a:bodyPr/>
        <a:lstStyle/>
        <a:p>
          <a:endParaRPr lang="de-CH"/>
        </a:p>
      </dgm:t>
    </dgm:pt>
    <dgm:pt modelId="{7BE1DB65-CB71-45AF-991C-3417B2E6B336}" type="sibTrans" cxnId="{1D3A1120-C5F6-43E8-8824-C96065BE3F82}">
      <dgm:prSet/>
      <dgm:spPr/>
      <dgm:t>
        <a:bodyPr/>
        <a:lstStyle/>
        <a:p>
          <a:endParaRPr lang="de-CH"/>
        </a:p>
      </dgm:t>
    </dgm:pt>
    <dgm:pt modelId="{E7F37108-65E7-478D-953E-A39CB51AB133}">
      <dgm:prSet/>
      <dgm:spPr>
        <a:solidFill>
          <a:srgbClr val="7F4335"/>
        </a:solidFill>
      </dgm:spPr>
      <dgm:t>
        <a:bodyPr/>
        <a:lstStyle/>
        <a:p>
          <a:r>
            <a:rPr lang="en-US" dirty="0" err="1"/>
            <a:t>Vereinbaren</a:t>
          </a:r>
          <a:r>
            <a:rPr lang="en-US" dirty="0"/>
            <a:t> Sie </a:t>
          </a:r>
          <a:r>
            <a:rPr lang="en-US" dirty="0" err="1"/>
            <a:t>mit</a:t>
          </a:r>
          <a:r>
            <a:rPr lang="en-US" dirty="0"/>
            <a:t> </a:t>
          </a:r>
          <a:r>
            <a:rPr lang="en-US" dirty="0" err="1"/>
            <a:t>Ihrem</a:t>
          </a:r>
          <a:r>
            <a:rPr lang="en-US" dirty="0"/>
            <a:t> Kind </a:t>
          </a:r>
          <a:r>
            <a:rPr lang="en-US" dirty="0" err="1"/>
            <a:t>Regeln</a:t>
          </a:r>
          <a:r>
            <a:rPr lang="en-US" dirty="0"/>
            <a:t> – </a:t>
          </a:r>
          <a:r>
            <a:rPr lang="en-US" dirty="0" err="1"/>
            <a:t>vor</a:t>
          </a:r>
          <a:r>
            <a:rPr lang="en-US" dirty="0"/>
            <a:t> </a:t>
          </a:r>
          <a:r>
            <a:rPr lang="en-US" dirty="0" err="1"/>
            <a:t>allem</a:t>
          </a:r>
          <a:r>
            <a:rPr lang="en-US" dirty="0"/>
            <a:t> </a:t>
          </a:r>
          <a:r>
            <a:rPr lang="en-US" dirty="0" err="1"/>
            <a:t>bildschirmfreie</a:t>
          </a:r>
          <a:r>
            <a:rPr lang="en-US" dirty="0"/>
            <a:t> </a:t>
          </a:r>
          <a:r>
            <a:rPr lang="en-US" dirty="0" err="1"/>
            <a:t>Zeiten</a:t>
          </a:r>
          <a:endParaRPr lang="en-US" dirty="0"/>
        </a:p>
      </dgm:t>
    </dgm:pt>
    <dgm:pt modelId="{1260F736-BF70-4864-89B0-48E978A3BA63}" type="parTrans" cxnId="{0C3ACA98-31F9-452A-BD7B-15366B384442}">
      <dgm:prSet/>
      <dgm:spPr/>
      <dgm:t>
        <a:bodyPr/>
        <a:lstStyle/>
        <a:p>
          <a:endParaRPr lang="de-CH"/>
        </a:p>
      </dgm:t>
    </dgm:pt>
    <dgm:pt modelId="{F184C1B8-583E-47D5-857D-BE01B3CBAE06}" type="sibTrans" cxnId="{0C3ACA98-31F9-452A-BD7B-15366B384442}">
      <dgm:prSet/>
      <dgm:spPr/>
      <dgm:t>
        <a:bodyPr/>
        <a:lstStyle/>
        <a:p>
          <a:endParaRPr lang="de-CH"/>
        </a:p>
      </dgm:t>
    </dgm:pt>
    <dgm:pt modelId="{0BE657A8-685A-4F40-9197-044CB07EFFE3}">
      <dgm:prSet/>
      <dgm:spPr>
        <a:solidFill>
          <a:srgbClr val="694843"/>
        </a:solidFill>
      </dgm:spPr>
      <dgm:t>
        <a:bodyPr/>
        <a:lstStyle/>
        <a:p>
          <a:r>
            <a:rPr lang="en-US" dirty="0" err="1"/>
            <a:t>Regeln</a:t>
          </a:r>
          <a:r>
            <a:rPr lang="en-US" dirty="0"/>
            <a:t> von Zeit </a:t>
          </a:r>
          <a:r>
            <a:rPr lang="en-US" dirty="0" err="1"/>
            <a:t>zu</a:t>
          </a:r>
          <a:r>
            <a:rPr lang="en-US" dirty="0"/>
            <a:t> Zeit </a:t>
          </a:r>
          <a:r>
            <a:rPr lang="en-US" dirty="0" err="1"/>
            <a:t>anpassen</a:t>
          </a:r>
          <a:r>
            <a:rPr lang="en-US" dirty="0"/>
            <a:t> </a:t>
          </a:r>
          <a:r>
            <a:rPr lang="en-US" dirty="0" err="1"/>
            <a:t>oder</a:t>
          </a:r>
          <a:r>
            <a:rPr lang="en-US" dirty="0"/>
            <a:t> neu </a:t>
          </a:r>
          <a:r>
            <a:rPr lang="en-US" dirty="0" err="1"/>
            <a:t>aushandeln</a:t>
          </a:r>
          <a:endParaRPr lang="en-US" dirty="0"/>
        </a:p>
        <a:p>
          <a:pPr rtl="0"/>
          <a:r>
            <a:rPr lang="de-CH" dirty="0"/>
            <a:t>Mediennutzungsvertrag zwischen Eltern und Kind</a:t>
          </a:r>
          <a:r>
            <a:rPr lang="de-CH" dirty="0">
              <a:latin typeface="Calibri Light" panose="020F0302020204030204"/>
            </a:rPr>
            <a:t> - </a:t>
          </a:r>
          <a:r>
            <a:rPr lang="de-CH" dirty="0">
              <a:hlinkClick xmlns:r="http://schemas.openxmlformats.org/officeDocument/2006/relationships" r:id="rId1"/>
            </a:rPr>
            <a:t>Mediennutzungsvertrag</a:t>
          </a:r>
          <a:endParaRPr lang="en-US" dirty="0"/>
        </a:p>
      </dgm:t>
    </dgm:pt>
    <dgm:pt modelId="{4117903E-A4AC-4981-AD71-68992953514C}" type="parTrans" cxnId="{F6F6579B-A5B1-47AC-BE0F-CC70FC8635DA}">
      <dgm:prSet/>
      <dgm:spPr/>
      <dgm:t>
        <a:bodyPr/>
        <a:lstStyle/>
        <a:p>
          <a:endParaRPr lang="de-CH"/>
        </a:p>
      </dgm:t>
    </dgm:pt>
    <dgm:pt modelId="{7CD26948-F20E-448B-8938-88A64B370697}" type="sibTrans" cxnId="{F6F6579B-A5B1-47AC-BE0F-CC70FC8635DA}">
      <dgm:prSet/>
      <dgm:spPr/>
      <dgm:t>
        <a:bodyPr/>
        <a:lstStyle/>
        <a:p>
          <a:endParaRPr lang="de-CH"/>
        </a:p>
      </dgm:t>
    </dgm:pt>
    <dgm:pt modelId="{D873AC7D-AB8C-4737-8FAE-CB8CA227C2F5}">
      <dgm:prSet/>
      <dgm:spPr>
        <a:solidFill>
          <a:srgbClr val="525252"/>
        </a:solidFill>
      </dgm:spPr>
      <dgm:t>
        <a:bodyPr/>
        <a:lstStyle/>
        <a:p>
          <a:r>
            <a:rPr lang="en-US" dirty="0" err="1"/>
            <a:t>Medienfreie</a:t>
          </a:r>
          <a:r>
            <a:rPr lang="en-US" dirty="0"/>
            <a:t> </a:t>
          </a:r>
          <a:r>
            <a:rPr lang="en-US" dirty="0" err="1"/>
            <a:t>Nachtruhe</a:t>
          </a:r>
          <a:r>
            <a:rPr lang="en-US" dirty="0"/>
            <a:t> </a:t>
          </a:r>
          <a:r>
            <a:rPr lang="en-US" dirty="0" err="1"/>
            <a:t>ist</a:t>
          </a:r>
          <a:r>
            <a:rPr lang="en-US" dirty="0"/>
            <a:t> </a:t>
          </a:r>
          <a:r>
            <a:rPr lang="en-US" dirty="0" err="1"/>
            <a:t>wichtig</a:t>
          </a:r>
          <a:endParaRPr lang="en-US" dirty="0"/>
        </a:p>
      </dgm:t>
    </dgm:pt>
    <dgm:pt modelId="{5471E978-53AC-459C-9991-9754E5C15ECE}" type="parTrans" cxnId="{8DB3DC08-B7BC-405A-A277-E14A45773915}">
      <dgm:prSet/>
      <dgm:spPr/>
      <dgm:t>
        <a:bodyPr/>
        <a:lstStyle/>
        <a:p>
          <a:endParaRPr lang="de-CH"/>
        </a:p>
      </dgm:t>
    </dgm:pt>
    <dgm:pt modelId="{F96D7E91-EBB2-465B-99DD-DCF7ED885839}" type="sibTrans" cxnId="{8DB3DC08-B7BC-405A-A277-E14A45773915}">
      <dgm:prSet/>
      <dgm:spPr/>
      <dgm:t>
        <a:bodyPr/>
        <a:lstStyle/>
        <a:p>
          <a:endParaRPr lang="de-CH"/>
        </a:p>
      </dgm:t>
    </dgm:pt>
    <dgm:pt modelId="{5EC3D6CE-5A35-46C4-A1E5-DE09116BFE6D}" type="pres">
      <dgm:prSet presAssocID="{9B4B15FA-2832-4726-B4B6-FACC0AE853B8}" presName="outerComposite" presStyleCnt="0">
        <dgm:presLayoutVars>
          <dgm:chMax val="5"/>
          <dgm:dir/>
          <dgm:resizeHandles val="exact"/>
        </dgm:presLayoutVars>
      </dgm:prSet>
      <dgm:spPr/>
    </dgm:pt>
    <dgm:pt modelId="{83B19045-9C88-47F6-B466-331B1B2C0273}" type="pres">
      <dgm:prSet presAssocID="{9B4B15FA-2832-4726-B4B6-FACC0AE853B8}" presName="dummyMaxCanvas" presStyleCnt="0">
        <dgm:presLayoutVars/>
      </dgm:prSet>
      <dgm:spPr/>
    </dgm:pt>
    <dgm:pt modelId="{59A83EAD-78FE-4DDB-8B7B-120E95D83E3A}" type="pres">
      <dgm:prSet presAssocID="{9B4B15FA-2832-4726-B4B6-FACC0AE853B8}" presName="FiveNodes_1" presStyleLbl="node1" presStyleIdx="0" presStyleCnt="5" custLinFactNeighborY="2142">
        <dgm:presLayoutVars>
          <dgm:bulletEnabled val="1"/>
        </dgm:presLayoutVars>
      </dgm:prSet>
      <dgm:spPr/>
    </dgm:pt>
    <dgm:pt modelId="{05B97DC9-A649-436F-AF1C-046C78D3DB87}" type="pres">
      <dgm:prSet presAssocID="{9B4B15FA-2832-4726-B4B6-FACC0AE853B8}" presName="FiveNodes_2" presStyleLbl="node1" presStyleIdx="1" presStyleCnt="5">
        <dgm:presLayoutVars>
          <dgm:bulletEnabled val="1"/>
        </dgm:presLayoutVars>
      </dgm:prSet>
      <dgm:spPr/>
    </dgm:pt>
    <dgm:pt modelId="{C7DD1EB8-68BD-4ED1-9147-6424CE022D38}" type="pres">
      <dgm:prSet presAssocID="{9B4B15FA-2832-4726-B4B6-FACC0AE853B8}" presName="FiveNodes_3" presStyleLbl="node1" presStyleIdx="2" presStyleCnt="5">
        <dgm:presLayoutVars>
          <dgm:bulletEnabled val="1"/>
        </dgm:presLayoutVars>
      </dgm:prSet>
      <dgm:spPr/>
    </dgm:pt>
    <dgm:pt modelId="{B352E907-7B8C-4FB8-B7C5-0A9608487D3C}" type="pres">
      <dgm:prSet presAssocID="{9B4B15FA-2832-4726-B4B6-FACC0AE853B8}" presName="FiveNodes_4" presStyleLbl="node1" presStyleIdx="3" presStyleCnt="5">
        <dgm:presLayoutVars>
          <dgm:bulletEnabled val="1"/>
        </dgm:presLayoutVars>
      </dgm:prSet>
      <dgm:spPr/>
    </dgm:pt>
    <dgm:pt modelId="{02AAEDF9-A897-4B21-ACCC-46B6C97041A8}" type="pres">
      <dgm:prSet presAssocID="{9B4B15FA-2832-4726-B4B6-FACC0AE853B8}" presName="FiveNodes_5" presStyleLbl="node1" presStyleIdx="4" presStyleCnt="5" custLinFactNeighborX="957" custLinFactNeighborY="1210">
        <dgm:presLayoutVars>
          <dgm:bulletEnabled val="1"/>
        </dgm:presLayoutVars>
      </dgm:prSet>
      <dgm:spPr/>
    </dgm:pt>
    <dgm:pt modelId="{289F33BA-1E94-4567-A8AE-9972E4D31C3A}" type="pres">
      <dgm:prSet presAssocID="{9B4B15FA-2832-4726-B4B6-FACC0AE853B8}" presName="FiveConn_1-2" presStyleLbl="fgAccFollowNode1" presStyleIdx="0" presStyleCnt="4">
        <dgm:presLayoutVars>
          <dgm:bulletEnabled val="1"/>
        </dgm:presLayoutVars>
      </dgm:prSet>
      <dgm:spPr/>
    </dgm:pt>
    <dgm:pt modelId="{E129A3C9-1CC8-42F7-A306-9D927177CC6A}" type="pres">
      <dgm:prSet presAssocID="{9B4B15FA-2832-4726-B4B6-FACC0AE853B8}" presName="FiveConn_2-3" presStyleLbl="fgAccFollowNode1" presStyleIdx="1" presStyleCnt="4">
        <dgm:presLayoutVars>
          <dgm:bulletEnabled val="1"/>
        </dgm:presLayoutVars>
      </dgm:prSet>
      <dgm:spPr/>
    </dgm:pt>
    <dgm:pt modelId="{AE410529-38D7-4CEE-A977-722E99DC9BE2}" type="pres">
      <dgm:prSet presAssocID="{9B4B15FA-2832-4726-B4B6-FACC0AE853B8}" presName="FiveConn_3-4" presStyleLbl="fgAccFollowNode1" presStyleIdx="2" presStyleCnt="4">
        <dgm:presLayoutVars>
          <dgm:bulletEnabled val="1"/>
        </dgm:presLayoutVars>
      </dgm:prSet>
      <dgm:spPr/>
    </dgm:pt>
    <dgm:pt modelId="{FCE85B37-58B3-4C9D-B806-82C38AC246ED}" type="pres">
      <dgm:prSet presAssocID="{9B4B15FA-2832-4726-B4B6-FACC0AE853B8}" presName="FiveConn_4-5" presStyleLbl="fgAccFollowNode1" presStyleIdx="3" presStyleCnt="4">
        <dgm:presLayoutVars>
          <dgm:bulletEnabled val="1"/>
        </dgm:presLayoutVars>
      </dgm:prSet>
      <dgm:spPr/>
    </dgm:pt>
    <dgm:pt modelId="{2F72A79C-D366-41C0-831B-ABD4F7597EE8}" type="pres">
      <dgm:prSet presAssocID="{9B4B15FA-2832-4726-B4B6-FACC0AE853B8}" presName="FiveNodes_1_text" presStyleLbl="node1" presStyleIdx="4" presStyleCnt="5">
        <dgm:presLayoutVars>
          <dgm:bulletEnabled val="1"/>
        </dgm:presLayoutVars>
      </dgm:prSet>
      <dgm:spPr/>
    </dgm:pt>
    <dgm:pt modelId="{7C9E7DEE-B5FD-4DD0-BC2B-06A5988468E6}" type="pres">
      <dgm:prSet presAssocID="{9B4B15FA-2832-4726-B4B6-FACC0AE853B8}" presName="FiveNodes_2_text" presStyleLbl="node1" presStyleIdx="4" presStyleCnt="5">
        <dgm:presLayoutVars>
          <dgm:bulletEnabled val="1"/>
        </dgm:presLayoutVars>
      </dgm:prSet>
      <dgm:spPr/>
    </dgm:pt>
    <dgm:pt modelId="{BB6475AB-7C9E-422B-BDC0-60D834A22BC7}" type="pres">
      <dgm:prSet presAssocID="{9B4B15FA-2832-4726-B4B6-FACC0AE853B8}" presName="FiveNodes_3_text" presStyleLbl="node1" presStyleIdx="4" presStyleCnt="5">
        <dgm:presLayoutVars>
          <dgm:bulletEnabled val="1"/>
        </dgm:presLayoutVars>
      </dgm:prSet>
      <dgm:spPr/>
    </dgm:pt>
    <dgm:pt modelId="{7C6B7439-E417-434B-ABD9-C804D688BC86}" type="pres">
      <dgm:prSet presAssocID="{9B4B15FA-2832-4726-B4B6-FACC0AE853B8}" presName="FiveNodes_4_text" presStyleLbl="node1" presStyleIdx="4" presStyleCnt="5">
        <dgm:presLayoutVars>
          <dgm:bulletEnabled val="1"/>
        </dgm:presLayoutVars>
      </dgm:prSet>
      <dgm:spPr/>
    </dgm:pt>
    <dgm:pt modelId="{1FDC6424-8683-4F14-B494-CB7E6B6D643B}" type="pres">
      <dgm:prSet presAssocID="{9B4B15FA-2832-4726-B4B6-FACC0AE853B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FA00003-5167-49E3-8F50-27FF0E9BEF03}" type="presOf" srcId="{D873AC7D-AB8C-4737-8FAE-CB8CA227C2F5}" destId="{1FDC6424-8683-4F14-B494-CB7E6B6D643B}" srcOrd="1" destOrd="0" presId="urn:microsoft.com/office/officeart/2005/8/layout/vProcess5"/>
    <dgm:cxn modelId="{8DB3DC08-B7BC-405A-A277-E14A45773915}" srcId="{9B4B15FA-2832-4726-B4B6-FACC0AE853B8}" destId="{D873AC7D-AB8C-4737-8FAE-CB8CA227C2F5}" srcOrd="4" destOrd="0" parTransId="{5471E978-53AC-459C-9991-9754E5C15ECE}" sibTransId="{F96D7E91-EBB2-465B-99DD-DCF7ED885839}"/>
    <dgm:cxn modelId="{1D3A1120-C5F6-43E8-8824-C96065BE3F82}" srcId="{9B4B15FA-2832-4726-B4B6-FACC0AE853B8}" destId="{26548F3C-EF79-4E7A-9E91-03EBD7ED34C8}" srcOrd="0" destOrd="0" parTransId="{3B5E1B00-019E-4544-B8D6-FDBEB2667636}" sibTransId="{7BE1DB65-CB71-45AF-991C-3417B2E6B336}"/>
    <dgm:cxn modelId="{6E77593D-6BD8-4D4D-8D99-958397F7FD79}" type="presOf" srcId="{7817AEC1-A97E-4A24-BB41-460BD5689736}" destId="{E129A3C9-1CC8-42F7-A306-9D927177CC6A}" srcOrd="0" destOrd="0" presId="urn:microsoft.com/office/officeart/2005/8/layout/vProcess5"/>
    <dgm:cxn modelId="{1F042D40-9628-468B-9991-C3FA87129BEB}" type="presOf" srcId="{26548F3C-EF79-4E7A-9E91-03EBD7ED34C8}" destId="{2F72A79C-D366-41C0-831B-ABD4F7597EE8}" srcOrd="1" destOrd="0" presId="urn:microsoft.com/office/officeart/2005/8/layout/vProcess5"/>
    <dgm:cxn modelId="{42A45D69-2274-4ECA-9B7B-E419B5A157CF}" type="presOf" srcId="{0BE657A8-685A-4F40-9197-044CB07EFFE3}" destId="{B352E907-7B8C-4FB8-B7C5-0A9608487D3C}" srcOrd="0" destOrd="0" presId="urn:microsoft.com/office/officeart/2005/8/layout/vProcess5"/>
    <dgm:cxn modelId="{3A0AB459-D7A8-487E-BB9A-5C6EFE891EBA}" type="presOf" srcId="{E7F37108-65E7-478D-953E-A39CB51AB133}" destId="{BB6475AB-7C9E-422B-BDC0-60D834A22BC7}" srcOrd="1" destOrd="0" presId="urn:microsoft.com/office/officeart/2005/8/layout/vProcess5"/>
    <dgm:cxn modelId="{44423587-9F7E-4E76-AF9B-245FFD29C3B8}" type="presOf" srcId="{0BE657A8-685A-4F40-9197-044CB07EFFE3}" destId="{7C6B7439-E417-434B-ABD9-C804D688BC86}" srcOrd="1" destOrd="0" presId="urn:microsoft.com/office/officeart/2005/8/layout/vProcess5"/>
    <dgm:cxn modelId="{B183E490-D870-4CCF-AC90-5B8D2AA0AE76}" type="presOf" srcId="{EF91EFFE-B7A1-4D2D-811D-3505249A47F4}" destId="{7C9E7DEE-B5FD-4DD0-BC2B-06A5988468E6}" srcOrd="1" destOrd="0" presId="urn:microsoft.com/office/officeart/2005/8/layout/vProcess5"/>
    <dgm:cxn modelId="{18860094-CEDC-444F-B037-628230BA06C4}" type="presOf" srcId="{E7F37108-65E7-478D-953E-A39CB51AB133}" destId="{C7DD1EB8-68BD-4ED1-9147-6424CE022D38}" srcOrd="0" destOrd="0" presId="urn:microsoft.com/office/officeart/2005/8/layout/vProcess5"/>
    <dgm:cxn modelId="{AB340397-AC81-4743-BB3D-64CA3EC670E6}" type="presOf" srcId="{D873AC7D-AB8C-4737-8FAE-CB8CA227C2F5}" destId="{02AAEDF9-A897-4B21-ACCC-46B6C97041A8}" srcOrd="0" destOrd="0" presId="urn:microsoft.com/office/officeart/2005/8/layout/vProcess5"/>
    <dgm:cxn modelId="{0C3ACA98-31F9-452A-BD7B-15366B384442}" srcId="{9B4B15FA-2832-4726-B4B6-FACC0AE853B8}" destId="{E7F37108-65E7-478D-953E-A39CB51AB133}" srcOrd="2" destOrd="0" parTransId="{1260F736-BF70-4864-89B0-48E978A3BA63}" sibTransId="{F184C1B8-583E-47D5-857D-BE01B3CBAE06}"/>
    <dgm:cxn modelId="{F6F6579B-A5B1-47AC-BE0F-CC70FC8635DA}" srcId="{9B4B15FA-2832-4726-B4B6-FACC0AE853B8}" destId="{0BE657A8-685A-4F40-9197-044CB07EFFE3}" srcOrd="3" destOrd="0" parTransId="{4117903E-A4AC-4981-AD71-68992953514C}" sibTransId="{7CD26948-F20E-448B-8938-88A64B370697}"/>
    <dgm:cxn modelId="{C1AE89D3-9484-4110-9B5D-5255B53BA235}" srcId="{9B4B15FA-2832-4726-B4B6-FACC0AE853B8}" destId="{EF91EFFE-B7A1-4D2D-811D-3505249A47F4}" srcOrd="1" destOrd="0" parTransId="{D0A9A34C-ACE3-4CD7-92DE-186F3206653F}" sibTransId="{7817AEC1-A97E-4A24-BB41-460BD5689736}"/>
    <dgm:cxn modelId="{07AB1BD5-4163-4BC4-A419-7B762BF9221E}" type="presOf" srcId="{F184C1B8-583E-47D5-857D-BE01B3CBAE06}" destId="{AE410529-38D7-4CEE-A977-722E99DC9BE2}" srcOrd="0" destOrd="0" presId="urn:microsoft.com/office/officeart/2005/8/layout/vProcess5"/>
    <dgm:cxn modelId="{464A60D8-927B-43C9-B8BB-84375A5D5C1A}" type="presOf" srcId="{26548F3C-EF79-4E7A-9E91-03EBD7ED34C8}" destId="{59A83EAD-78FE-4DDB-8B7B-120E95D83E3A}" srcOrd="0" destOrd="0" presId="urn:microsoft.com/office/officeart/2005/8/layout/vProcess5"/>
    <dgm:cxn modelId="{851A99DC-4E94-4EB0-AC4A-E01C9F3C3D41}" type="presOf" srcId="{EF91EFFE-B7A1-4D2D-811D-3505249A47F4}" destId="{05B97DC9-A649-436F-AF1C-046C78D3DB87}" srcOrd="0" destOrd="0" presId="urn:microsoft.com/office/officeart/2005/8/layout/vProcess5"/>
    <dgm:cxn modelId="{AFF627E4-92F6-4483-AFF7-1C46F60F1BC1}" type="presOf" srcId="{9B4B15FA-2832-4726-B4B6-FACC0AE853B8}" destId="{5EC3D6CE-5A35-46C4-A1E5-DE09116BFE6D}" srcOrd="0" destOrd="0" presId="urn:microsoft.com/office/officeart/2005/8/layout/vProcess5"/>
    <dgm:cxn modelId="{28F807F0-9723-4428-AB13-4F3F6769C3EC}" type="presOf" srcId="{7CD26948-F20E-448B-8938-88A64B370697}" destId="{FCE85B37-58B3-4C9D-B806-82C38AC246ED}" srcOrd="0" destOrd="0" presId="urn:microsoft.com/office/officeart/2005/8/layout/vProcess5"/>
    <dgm:cxn modelId="{E11A7DF5-7514-4D82-B250-BD4644D9B1D3}" type="presOf" srcId="{7BE1DB65-CB71-45AF-991C-3417B2E6B336}" destId="{289F33BA-1E94-4567-A8AE-9972E4D31C3A}" srcOrd="0" destOrd="0" presId="urn:microsoft.com/office/officeart/2005/8/layout/vProcess5"/>
    <dgm:cxn modelId="{7BC24052-3CC0-411C-AB97-48554164C543}" type="presParOf" srcId="{5EC3D6CE-5A35-46C4-A1E5-DE09116BFE6D}" destId="{83B19045-9C88-47F6-B466-331B1B2C0273}" srcOrd="0" destOrd="0" presId="urn:microsoft.com/office/officeart/2005/8/layout/vProcess5"/>
    <dgm:cxn modelId="{FF65A359-D344-45C1-A23B-337ED86E786A}" type="presParOf" srcId="{5EC3D6CE-5A35-46C4-A1E5-DE09116BFE6D}" destId="{59A83EAD-78FE-4DDB-8B7B-120E95D83E3A}" srcOrd="1" destOrd="0" presId="urn:microsoft.com/office/officeart/2005/8/layout/vProcess5"/>
    <dgm:cxn modelId="{38F99C79-9FED-4F8A-B2B8-7677F2E043AC}" type="presParOf" srcId="{5EC3D6CE-5A35-46C4-A1E5-DE09116BFE6D}" destId="{05B97DC9-A649-436F-AF1C-046C78D3DB87}" srcOrd="2" destOrd="0" presId="urn:microsoft.com/office/officeart/2005/8/layout/vProcess5"/>
    <dgm:cxn modelId="{56DCA2F8-0592-4A33-A893-8F73EAAAFB4D}" type="presParOf" srcId="{5EC3D6CE-5A35-46C4-A1E5-DE09116BFE6D}" destId="{C7DD1EB8-68BD-4ED1-9147-6424CE022D38}" srcOrd="3" destOrd="0" presId="urn:microsoft.com/office/officeart/2005/8/layout/vProcess5"/>
    <dgm:cxn modelId="{C4936E00-4189-4448-A508-B7463AE41989}" type="presParOf" srcId="{5EC3D6CE-5A35-46C4-A1E5-DE09116BFE6D}" destId="{B352E907-7B8C-4FB8-B7C5-0A9608487D3C}" srcOrd="4" destOrd="0" presId="urn:microsoft.com/office/officeart/2005/8/layout/vProcess5"/>
    <dgm:cxn modelId="{84D69F2B-B98F-4C64-B4B3-35A43364C932}" type="presParOf" srcId="{5EC3D6CE-5A35-46C4-A1E5-DE09116BFE6D}" destId="{02AAEDF9-A897-4B21-ACCC-46B6C97041A8}" srcOrd="5" destOrd="0" presId="urn:microsoft.com/office/officeart/2005/8/layout/vProcess5"/>
    <dgm:cxn modelId="{E5CE376C-F756-4A97-B0F6-04BAE8F747C9}" type="presParOf" srcId="{5EC3D6CE-5A35-46C4-A1E5-DE09116BFE6D}" destId="{289F33BA-1E94-4567-A8AE-9972E4D31C3A}" srcOrd="6" destOrd="0" presId="urn:microsoft.com/office/officeart/2005/8/layout/vProcess5"/>
    <dgm:cxn modelId="{64A816F2-AA15-4F33-BD74-3C3C3C39ABF1}" type="presParOf" srcId="{5EC3D6CE-5A35-46C4-A1E5-DE09116BFE6D}" destId="{E129A3C9-1CC8-42F7-A306-9D927177CC6A}" srcOrd="7" destOrd="0" presId="urn:microsoft.com/office/officeart/2005/8/layout/vProcess5"/>
    <dgm:cxn modelId="{A9E2CBDE-D4B7-42FC-B5A0-257F4548C7F3}" type="presParOf" srcId="{5EC3D6CE-5A35-46C4-A1E5-DE09116BFE6D}" destId="{AE410529-38D7-4CEE-A977-722E99DC9BE2}" srcOrd="8" destOrd="0" presId="urn:microsoft.com/office/officeart/2005/8/layout/vProcess5"/>
    <dgm:cxn modelId="{E7D68DB4-8508-450F-9044-48BB110ACCA1}" type="presParOf" srcId="{5EC3D6CE-5A35-46C4-A1E5-DE09116BFE6D}" destId="{FCE85B37-58B3-4C9D-B806-82C38AC246ED}" srcOrd="9" destOrd="0" presId="urn:microsoft.com/office/officeart/2005/8/layout/vProcess5"/>
    <dgm:cxn modelId="{4D7295B2-A373-49D8-95AB-666D84619557}" type="presParOf" srcId="{5EC3D6CE-5A35-46C4-A1E5-DE09116BFE6D}" destId="{2F72A79C-D366-41C0-831B-ABD4F7597EE8}" srcOrd="10" destOrd="0" presId="urn:microsoft.com/office/officeart/2005/8/layout/vProcess5"/>
    <dgm:cxn modelId="{780372D8-D6F1-45C1-B795-FB682FE61C9B}" type="presParOf" srcId="{5EC3D6CE-5A35-46C4-A1E5-DE09116BFE6D}" destId="{7C9E7DEE-B5FD-4DD0-BC2B-06A5988468E6}" srcOrd="11" destOrd="0" presId="urn:microsoft.com/office/officeart/2005/8/layout/vProcess5"/>
    <dgm:cxn modelId="{CE05921D-2EFE-472D-B3FF-8B1439EE6F70}" type="presParOf" srcId="{5EC3D6CE-5A35-46C4-A1E5-DE09116BFE6D}" destId="{BB6475AB-7C9E-422B-BDC0-60D834A22BC7}" srcOrd="12" destOrd="0" presId="urn:microsoft.com/office/officeart/2005/8/layout/vProcess5"/>
    <dgm:cxn modelId="{CC1A3035-9F0D-43BF-93D7-69B22B593F4C}" type="presParOf" srcId="{5EC3D6CE-5A35-46C4-A1E5-DE09116BFE6D}" destId="{7C6B7439-E417-434B-ABD9-C804D688BC86}" srcOrd="13" destOrd="0" presId="urn:microsoft.com/office/officeart/2005/8/layout/vProcess5"/>
    <dgm:cxn modelId="{F3E45F39-CF30-41E0-A946-BBD971EAA37C}" type="presParOf" srcId="{5EC3D6CE-5A35-46C4-A1E5-DE09116BFE6D}" destId="{1FDC6424-8683-4F14-B494-CB7E6B6D643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D8362-54A4-4367-BE21-0EAC814A2CBD}">
      <dsp:nvSpPr>
        <dsp:cNvPr id="0" name=""/>
        <dsp:cNvSpPr/>
      </dsp:nvSpPr>
      <dsp:spPr>
        <a:xfrm>
          <a:off x="0" y="1087834"/>
          <a:ext cx="10515600" cy="2175669"/>
        </a:xfrm>
        <a:prstGeom prst="roundRect">
          <a:avLst>
            <a:gd name="adj" fmla="val 1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Mein Kind </a:t>
          </a:r>
          <a:r>
            <a:rPr lang="en-US" sz="5700" kern="1200" dirty="0" err="1"/>
            <a:t>postet</a:t>
          </a:r>
          <a:r>
            <a:rPr lang="en-US" sz="5700" kern="1200" dirty="0"/>
            <a:t> </a:t>
          </a:r>
          <a:r>
            <a:rPr lang="en-US" sz="5700" kern="1200" dirty="0" err="1"/>
            <a:t>jede</a:t>
          </a:r>
          <a:r>
            <a:rPr lang="en-US" sz="5700" kern="1200" dirty="0"/>
            <a:t> </a:t>
          </a:r>
          <a:r>
            <a:rPr lang="en-US" sz="5700" kern="1200" dirty="0" err="1"/>
            <a:t>Menge</a:t>
          </a:r>
          <a:r>
            <a:rPr lang="en-US" sz="5700" kern="1200" dirty="0"/>
            <a:t> private </a:t>
          </a:r>
          <a:r>
            <a:rPr lang="en-US" sz="5700" kern="1200" dirty="0" err="1"/>
            <a:t>Bilder</a:t>
          </a:r>
          <a:endParaRPr lang="en-US" sz="5700" kern="1200" dirty="0"/>
        </a:p>
      </dsp:txBody>
      <dsp:txXfrm>
        <a:off x="63723" y="1151557"/>
        <a:ext cx="10388154" cy="2048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DF838-0C48-4A92-AEC8-BC1E98514D7A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Nachfragen</a:t>
          </a:r>
          <a:r>
            <a:rPr lang="en-US" sz="2500" kern="1200" dirty="0"/>
            <a:t> und </a:t>
          </a:r>
          <a:r>
            <a:rPr lang="en-US" sz="2500" kern="1200" dirty="0" err="1"/>
            <a:t>Bewusstsein</a:t>
          </a:r>
          <a:r>
            <a:rPr lang="en-US" sz="2500" kern="1200" dirty="0"/>
            <a:t> </a:t>
          </a:r>
          <a:r>
            <a:rPr lang="en-US" sz="2500" kern="1200" dirty="0" err="1"/>
            <a:t>schärfen</a:t>
          </a:r>
          <a:endParaRPr lang="en-US" sz="2500" kern="1200" dirty="0"/>
        </a:p>
      </dsp:txBody>
      <dsp:txXfrm>
        <a:off x="28038" y="28038"/>
        <a:ext cx="7298593" cy="901218"/>
      </dsp:txXfrm>
    </dsp:sp>
    <dsp:sp modelId="{2A002692-EECF-4A8A-A667-C6C59F3D2CD9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Privatsphäre</a:t>
          </a:r>
          <a:r>
            <a:rPr lang="en-US" sz="2500" kern="1200" dirty="0"/>
            <a:t> </a:t>
          </a:r>
          <a:r>
            <a:rPr lang="en-US" sz="2500" kern="1200" dirty="0" err="1"/>
            <a:t>Einstellungen</a:t>
          </a:r>
          <a:r>
            <a:rPr lang="en-US" sz="2500" kern="1200" dirty="0"/>
            <a:t> </a:t>
          </a:r>
          <a:r>
            <a:rPr lang="en-US" sz="2500" kern="1200" dirty="0" err="1"/>
            <a:t>schützen</a:t>
          </a:r>
          <a:r>
            <a:rPr lang="en-US" sz="2500" kern="1200" dirty="0"/>
            <a:t> </a:t>
          </a:r>
          <a:r>
            <a:rPr lang="en-US" sz="2500" kern="1200" dirty="0" err="1"/>
            <a:t>nicht</a:t>
          </a:r>
          <a:r>
            <a:rPr lang="en-US" sz="2500" kern="1200" dirty="0"/>
            <a:t> </a:t>
          </a:r>
          <a:r>
            <a:rPr lang="en-US" sz="2500" kern="1200" dirty="0" err="1"/>
            <a:t>vor</a:t>
          </a:r>
          <a:r>
            <a:rPr lang="en-US" sz="2500" kern="1200" dirty="0"/>
            <a:t> der </a:t>
          </a:r>
          <a:r>
            <a:rPr lang="en-US" sz="2500" kern="1200" dirty="0" err="1"/>
            <a:t>Verbreitung</a:t>
          </a:r>
          <a:endParaRPr lang="en-US" sz="2500" kern="1200" dirty="0"/>
        </a:p>
      </dsp:txBody>
      <dsp:txXfrm>
        <a:off x="732583" y="1159385"/>
        <a:ext cx="7029617" cy="901218"/>
      </dsp:txXfrm>
    </dsp:sp>
    <dsp:sp modelId="{01E11F4B-7FE1-4C3B-B469-E8FE992AF4C7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Teil der </a:t>
          </a:r>
          <a:r>
            <a:rPr lang="en-US" sz="2500" kern="1200" dirty="0" err="1"/>
            <a:t>Jugendkultur</a:t>
          </a:r>
          <a:endParaRPr lang="en-US" sz="2500" kern="1200" dirty="0"/>
        </a:p>
      </dsp:txBody>
      <dsp:txXfrm>
        <a:off x="1426612" y="2290733"/>
        <a:ext cx="7040133" cy="901218"/>
      </dsp:txXfrm>
    </dsp:sp>
    <dsp:sp modelId="{63F7DC41-69DA-42B4-AC96-BB965A21AAD7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Grundsätzlich</a:t>
          </a:r>
          <a:r>
            <a:rPr lang="en-US" sz="2500" kern="1200" dirty="0"/>
            <a:t> gilt: </a:t>
          </a:r>
          <a:r>
            <a:rPr lang="en-US" sz="2500" kern="1200" dirty="0" err="1"/>
            <a:t>Keine</a:t>
          </a:r>
          <a:r>
            <a:rPr lang="en-US" sz="2500" kern="1200" dirty="0"/>
            <a:t> </a:t>
          </a:r>
          <a:r>
            <a:rPr lang="en-US" sz="2500" kern="1200" dirty="0" err="1"/>
            <a:t>Nacktfotos</a:t>
          </a:r>
          <a:r>
            <a:rPr lang="en-US" sz="2500" kern="1200" dirty="0"/>
            <a:t> </a:t>
          </a:r>
          <a:r>
            <a:rPr lang="en-US" sz="2500" kern="1200" dirty="0" err="1"/>
            <a:t>verschicken</a:t>
          </a:r>
          <a:endParaRPr lang="en-US" sz="2500" kern="1200" dirty="0"/>
        </a:p>
      </dsp:txBody>
      <dsp:txXfrm>
        <a:off x="2131157" y="3422081"/>
        <a:ext cx="7029617" cy="901218"/>
      </dsp:txXfrm>
    </dsp:sp>
    <dsp:sp modelId="{2B4CFD43-5A04-45F4-8F4F-5993BDA7E7D1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091DC680-6636-42A0-B56C-5D98C208ECC7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800" kern="1200"/>
        </a:p>
      </dsp:txBody>
      <dsp:txXfrm>
        <a:off x="8634787" y="1864548"/>
        <a:ext cx="342233" cy="468236"/>
      </dsp:txXfrm>
    </dsp:sp>
    <dsp:sp modelId="{C7B56060-BADF-4B99-A025-FA8FD4CC46E9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800" kern="1200"/>
        </a:p>
      </dsp:txBody>
      <dsp:txXfrm>
        <a:off x="9328817" y="2995896"/>
        <a:ext cx="342233" cy="468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574DC-E0DF-4C0A-9F48-99B4610294B4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Wenn</a:t>
          </a:r>
          <a:r>
            <a:rPr lang="en-US" sz="2400" kern="1200" dirty="0"/>
            <a:t> </a:t>
          </a:r>
          <a:r>
            <a:rPr lang="en-US" sz="2400" kern="1200" dirty="0" err="1"/>
            <a:t>sich</a:t>
          </a:r>
          <a:r>
            <a:rPr lang="en-US" sz="2400" kern="1200" dirty="0"/>
            <a:t> </a:t>
          </a:r>
          <a:r>
            <a:rPr lang="en-US" sz="2400" kern="1200" dirty="0" err="1"/>
            <a:t>Minderjährige</a:t>
          </a:r>
          <a:r>
            <a:rPr lang="en-US" sz="2400" kern="1200" dirty="0"/>
            <a:t> </a:t>
          </a:r>
          <a:r>
            <a:rPr lang="en-US" sz="2400" kern="1200" dirty="0" err="1"/>
            <a:t>nackt</a:t>
          </a:r>
          <a:r>
            <a:rPr lang="en-US" sz="2400" kern="1200" dirty="0"/>
            <a:t> </a:t>
          </a:r>
          <a:r>
            <a:rPr lang="en-US" sz="2400" kern="1200" dirty="0" err="1"/>
            <a:t>fotografieren</a:t>
          </a:r>
          <a:r>
            <a:rPr lang="en-US" sz="2400" kern="1200" dirty="0"/>
            <a:t> </a:t>
          </a:r>
          <a:r>
            <a:rPr lang="en-US" sz="2400" kern="1200" dirty="0" err="1"/>
            <a:t>oder</a:t>
          </a:r>
          <a:r>
            <a:rPr lang="en-US" sz="2400" kern="1200" dirty="0"/>
            <a:t> </a:t>
          </a:r>
          <a:r>
            <a:rPr lang="en-US" sz="2400" kern="1200" dirty="0" err="1"/>
            <a:t>bei</a:t>
          </a:r>
          <a:r>
            <a:rPr lang="en-US" sz="2400" kern="1200" dirty="0"/>
            <a:t> der </a:t>
          </a:r>
          <a:r>
            <a:rPr lang="en-US" sz="2400" kern="1200" dirty="0" err="1"/>
            <a:t>Selbstbefriedigung</a:t>
          </a:r>
          <a:r>
            <a:rPr lang="en-US" sz="2400" kern="1200" dirty="0"/>
            <a:t> </a:t>
          </a:r>
          <a:r>
            <a:rPr lang="en-US" sz="2400" kern="1200" dirty="0" err="1"/>
            <a:t>oder</a:t>
          </a:r>
          <a:r>
            <a:rPr lang="en-US" sz="2400" kern="1200" dirty="0"/>
            <a:t> </a:t>
          </a:r>
          <a:r>
            <a:rPr lang="en-US" sz="2400" kern="1200" dirty="0" err="1"/>
            <a:t>sexuellen</a:t>
          </a:r>
          <a:r>
            <a:rPr lang="en-US" sz="2400" kern="1200" dirty="0"/>
            <a:t> </a:t>
          </a:r>
          <a:r>
            <a:rPr lang="en-US" sz="2400" kern="1200" dirty="0" err="1"/>
            <a:t>Handlungen</a:t>
          </a:r>
          <a:r>
            <a:rPr lang="en-US" sz="2400" kern="1200" dirty="0"/>
            <a:t> </a:t>
          </a:r>
          <a:r>
            <a:rPr lang="en-US" sz="2400" kern="1200" dirty="0" err="1"/>
            <a:t>filmen</a:t>
          </a:r>
          <a:r>
            <a:rPr lang="en-US" sz="2400" kern="1200" dirty="0"/>
            <a:t>, </a:t>
          </a:r>
          <a:r>
            <a:rPr lang="en-US" sz="2400" kern="1200" dirty="0" err="1"/>
            <a:t>produzieren</a:t>
          </a:r>
          <a:r>
            <a:rPr lang="en-US" sz="2400" kern="1200" dirty="0"/>
            <a:t> </a:t>
          </a:r>
          <a:r>
            <a:rPr lang="en-US" sz="2400" kern="1200" dirty="0" err="1"/>
            <a:t>sie</a:t>
          </a:r>
          <a:r>
            <a:rPr lang="en-US" sz="2400" kern="1200" dirty="0"/>
            <a:t> </a:t>
          </a:r>
          <a:r>
            <a:rPr lang="en-US" sz="2400" kern="1200" dirty="0" err="1"/>
            <a:t>Kinderpornografie</a:t>
          </a:r>
          <a:endParaRPr lang="en-US" sz="2400" kern="1200" dirty="0"/>
        </a:p>
      </dsp:txBody>
      <dsp:txXfrm>
        <a:off x="38234" y="38234"/>
        <a:ext cx="7529629" cy="1228933"/>
      </dsp:txXfrm>
    </dsp:sp>
    <dsp:sp modelId="{57FD6B3D-40E9-4D51-808B-50443BBC88D1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rgbClr val="B15D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Wenn</a:t>
          </a:r>
          <a:r>
            <a:rPr lang="en-US" sz="2400" kern="1200" dirty="0"/>
            <a:t> </a:t>
          </a:r>
          <a:r>
            <a:rPr lang="en-US" sz="2400" kern="1200" dirty="0" err="1"/>
            <a:t>Jugendliche</a:t>
          </a:r>
          <a:r>
            <a:rPr lang="en-US" sz="2400" kern="1200" dirty="0"/>
            <a:t> an </a:t>
          </a:r>
          <a:r>
            <a:rPr lang="en-US" sz="2400" kern="1200" dirty="0" err="1"/>
            <a:t>unter</a:t>
          </a:r>
          <a:r>
            <a:rPr lang="en-US" sz="2400" kern="1200" dirty="0"/>
            <a:t> 16-Jährige </a:t>
          </a:r>
          <a:r>
            <a:rPr lang="en-US" sz="2400" kern="1200" dirty="0" err="1"/>
            <a:t>pornografisches</a:t>
          </a:r>
          <a:r>
            <a:rPr lang="en-US" sz="2400" kern="1200" dirty="0"/>
            <a:t> Material </a:t>
          </a:r>
          <a:r>
            <a:rPr lang="en-US" sz="2400" kern="1200" dirty="0" err="1"/>
            <a:t>weiterleiten</a:t>
          </a:r>
          <a:r>
            <a:rPr lang="en-US" sz="2400" kern="1200" dirty="0"/>
            <a:t> </a:t>
          </a:r>
          <a:r>
            <a:rPr lang="en-US" sz="2400" kern="1200" dirty="0" err="1"/>
            <a:t>oder</a:t>
          </a:r>
          <a:r>
            <a:rPr lang="en-US" sz="2400" kern="1200" dirty="0"/>
            <a:t> </a:t>
          </a:r>
          <a:r>
            <a:rPr lang="en-US" sz="2400" kern="1200" dirty="0" err="1"/>
            <a:t>zeigen</a:t>
          </a:r>
          <a:endParaRPr lang="en-US" sz="2400" kern="1200" dirty="0"/>
        </a:p>
      </dsp:txBody>
      <dsp:txXfrm>
        <a:off x="826903" y="1561202"/>
        <a:ext cx="7224611" cy="1228933"/>
      </dsp:txXfrm>
    </dsp:sp>
    <dsp:sp modelId="{4FFC985C-B650-4C49-8BF7-0237B6DCE624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Beides</a:t>
          </a:r>
          <a:r>
            <a:rPr lang="en-US" sz="2400" kern="1200" dirty="0"/>
            <a:t> </a:t>
          </a:r>
          <a:r>
            <a:rPr lang="en-US" sz="2400" kern="1200" dirty="0" err="1"/>
            <a:t>ist</a:t>
          </a:r>
          <a:r>
            <a:rPr lang="en-US" sz="2400" kern="1200" dirty="0"/>
            <a:t> verboten und </a:t>
          </a:r>
          <a:r>
            <a:rPr lang="en-US" sz="2400" kern="1200" dirty="0" err="1"/>
            <a:t>wird</a:t>
          </a:r>
          <a:r>
            <a:rPr lang="en-US" sz="2400" kern="1200" dirty="0"/>
            <a:t> </a:t>
          </a:r>
          <a:r>
            <a:rPr lang="en-US" sz="2400" kern="1200" dirty="0" err="1"/>
            <a:t>strafrechtliche</a:t>
          </a:r>
          <a:r>
            <a:rPr lang="en-US" sz="2400" kern="1200" dirty="0"/>
            <a:t> </a:t>
          </a:r>
          <a:r>
            <a:rPr lang="en-US" sz="2400" kern="1200" dirty="0" err="1"/>
            <a:t>Folgen</a:t>
          </a:r>
          <a:r>
            <a:rPr lang="en-US" sz="2400" kern="1200" dirty="0"/>
            <a:t> </a:t>
          </a:r>
          <a:r>
            <a:rPr lang="en-US" sz="2400" kern="1200" dirty="0" err="1"/>
            <a:t>haben</a:t>
          </a:r>
          <a:endParaRPr lang="en-US" sz="2400" kern="1200" dirty="0"/>
        </a:p>
      </dsp:txBody>
      <dsp:txXfrm>
        <a:off x="1615573" y="3084170"/>
        <a:ext cx="7224611" cy="1228933"/>
      </dsp:txXfrm>
    </dsp:sp>
    <dsp:sp modelId="{D255AF3B-CFE4-47D0-970B-966CEA9D2BE5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3600" kern="1200"/>
        </a:p>
      </dsp:txBody>
      <dsp:txXfrm>
        <a:off x="8280664" y="989929"/>
        <a:ext cx="466680" cy="638504"/>
      </dsp:txXfrm>
    </dsp:sp>
    <dsp:sp modelId="{A8C77991-F838-40DA-955A-E3A7C79FB756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1BED8-64AD-4203-A25B-99F991AEE062}">
      <dsp:nvSpPr>
        <dsp:cNvPr id="0" name=""/>
        <dsp:cNvSpPr/>
      </dsp:nvSpPr>
      <dsp:spPr>
        <a:xfrm>
          <a:off x="0" y="0"/>
          <a:ext cx="9429072" cy="21191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 err="1"/>
            <a:t>sofort</a:t>
          </a:r>
          <a:r>
            <a:rPr lang="en-US" sz="5800" kern="1200" dirty="0"/>
            <a:t> </a:t>
          </a:r>
          <a:r>
            <a:rPr lang="en-US" sz="5800" kern="1200" dirty="0" err="1"/>
            <a:t>Hilfe</a:t>
          </a:r>
          <a:r>
            <a:rPr lang="en-US" sz="5800" kern="1200" dirty="0"/>
            <a:t> </a:t>
          </a:r>
          <a:r>
            <a:rPr lang="en-US" sz="5800" kern="1200" dirty="0" err="1"/>
            <a:t>holen</a:t>
          </a:r>
          <a:endParaRPr lang="en-US" sz="5800" kern="1200" dirty="0"/>
        </a:p>
      </dsp:txBody>
      <dsp:txXfrm>
        <a:off x="62067" y="62067"/>
        <a:ext cx="7238794" cy="1994988"/>
      </dsp:txXfrm>
    </dsp:sp>
    <dsp:sp modelId="{D6D69B89-6AF3-4281-A705-4EB812B814A6}">
      <dsp:nvSpPr>
        <dsp:cNvPr id="0" name=""/>
        <dsp:cNvSpPr/>
      </dsp:nvSpPr>
      <dsp:spPr>
        <a:xfrm>
          <a:off x="0" y="2541700"/>
          <a:ext cx="9429072" cy="211912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 err="1"/>
            <a:t>Stärken</a:t>
          </a:r>
          <a:r>
            <a:rPr lang="en-US" sz="5800" kern="1200" dirty="0"/>
            <a:t> Sie </a:t>
          </a:r>
          <a:r>
            <a:rPr lang="en-US" sz="5800" kern="1200" dirty="0" err="1"/>
            <a:t>Ihr</a:t>
          </a:r>
          <a:r>
            <a:rPr lang="en-US" sz="5800" kern="1200" dirty="0"/>
            <a:t> Kind</a:t>
          </a:r>
        </a:p>
      </dsp:txBody>
      <dsp:txXfrm>
        <a:off x="62067" y="2603767"/>
        <a:ext cx="6263554" cy="1994987"/>
      </dsp:txXfrm>
    </dsp:sp>
    <dsp:sp modelId="{C7B57AAC-5938-4A5C-8BC3-60BD98365B39}">
      <dsp:nvSpPr>
        <dsp:cNvPr id="0" name=""/>
        <dsp:cNvSpPr/>
      </dsp:nvSpPr>
      <dsp:spPr>
        <a:xfrm>
          <a:off x="7238849" y="1545078"/>
          <a:ext cx="1377429" cy="1965205"/>
        </a:xfrm>
        <a:prstGeom prst="downArrow">
          <a:avLst>
            <a:gd name="adj1" fmla="val 55000"/>
            <a:gd name="adj2" fmla="val 45000"/>
          </a:avLst>
        </a:prstGeom>
        <a:solidFill>
          <a:srgbClr val="B2B2B2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48771" y="1545078"/>
        <a:ext cx="757585" cy="16242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83EAD-78FE-4DDB-8B7B-120E95D83E3A}">
      <dsp:nvSpPr>
        <dsp:cNvPr id="0" name=""/>
        <dsp:cNvSpPr/>
      </dsp:nvSpPr>
      <dsp:spPr>
        <a:xfrm>
          <a:off x="0" y="19468"/>
          <a:ext cx="8514248" cy="9089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Inhaltliche</a:t>
          </a:r>
          <a:r>
            <a:rPr lang="en-US" sz="1800" kern="1200" dirty="0"/>
            <a:t> und </a:t>
          </a:r>
          <a:r>
            <a:rPr lang="en-US" sz="1800" kern="1200" dirty="0" err="1"/>
            <a:t>zeitliche</a:t>
          </a:r>
          <a:r>
            <a:rPr lang="en-US" sz="1800" kern="1200" dirty="0"/>
            <a:t> </a:t>
          </a:r>
          <a:r>
            <a:rPr lang="en-US" sz="1800" kern="1200" dirty="0" err="1"/>
            <a:t>Einschränkungen</a:t>
          </a:r>
          <a:r>
            <a:rPr lang="en-US" sz="1800" kern="1200" dirty="0"/>
            <a:t> </a:t>
          </a:r>
          <a:r>
            <a:rPr lang="en-US" sz="1800" kern="1200" dirty="0" err="1"/>
            <a:t>werden</a:t>
          </a:r>
          <a:r>
            <a:rPr lang="en-US" sz="1800" kern="1200" dirty="0"/>
            <a:t> </a:t>
          </a:r>
          <a:r>
            <a:rPr lang="en-US" sz="1800" kern="1200" dirty="0" err="1"/>
            <a:t>empfohlen</a:t>
          </a:r>
          <a:endParaRPr lang="en-US" sz="1800" kern="1200" dirty="0"/>
        </a:p>
      </dsp:txBody>
      <dsp:txXfrm>
        <a:off x="26621" y="46089"/>
        <a:ext cx="7427117" cy="855671"/>
      </dsp:txXfrm>
    </dsp:sp>
    <dsp:sp modelId="{05B97DC9-A649-436F-AF1C-046C78D3DB87}">
      <dsp:nvSpPr>
        <dsp:cNvPr id="0" name=""/>
        <dsp:cNvSpPr/>
      </dsp:nvSpPr>
      <dsp:spPr>
        <a:xfrm>
          <a:off x="635804" y="1035151"/>
          <a:ext cx="8514248" cy="908913"/>
        </a:xfrm>
        <a:prstGeom prst="roundRect">
          <a:avLst>
            <a:gd name="adj" fmla="val 10000"/>
          </a:avLst>
        </a:prstGeom>
        <a:solidFill>
          <a:srgbClr val="A74D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Die Mischung </a:t>
          </a:r>
          <a:r>
            <a:rPr lang="en-US" sz="1800" kern="1200" dirty="0" err="1"/>
            <a:t>macht</a:t>
          </a:r>
          <a:r>
            <a:rPr lang="en-US" sz="1800" kern="1200" dirty="0"/>
            <a:t> es </a:t>
          </a:r>
          <a:r>
            <a:rPr lang="en-US" sz="1800" kern="1200" dirty="0" err="1"/>
            <a:t>aus</a:t>
          </a:r>
          <a:r>
            <a:rPr lang="en-US" sz="1800" kern="1200" dirty="0"/>
            <a:t>! </a:t>
          </a:r>
          <a:r>
            <a:rPr lang="en-US" sz="1800" kern="1200" dirty="0" err="1"/>
            <a:t>Verbringt</a:t>
          </a:r>
          <a:r>
            <a:rPr lang="en-US" sz="1800" kern="1200" dirty="0"/>
            <a:t> </a:t>
          </a:r>
          <a:r>
            <a:rPr lang="en-US" sz="1800" kern="1200" dirty="0" err="1"/>
            <a:t>Ihr</a:t>
          </a:r>
          <a:r>
            <a:rPr lang="en-US" sz="1800" kern="1200" dirty="0"/>
            <a:t> Kind </a:t>
          </a:r>
          <a:r>
            <a:rPr lang="en-US" sz="1800" kern="1200" dirty="0" err="1"/>
            <a:t>noch</a:t>
          </a:r>
          <a:r>
            <a:rPr lang="en-US" sz="1800" kern="1200" dirty="0"/>
            <a:t> </a:t>
          </a:r>
          <a:r>
            <a:rPr lang="en-US" sz="1800" kern="1200" dirty="0" err="1"/>
            <a:t>viel</a:t>
          </a:r>
          <a:r>
            <a:rPr lang="en-US" sz="1800" kern="1200" dirty="0"/>
            <a:t> Zeit </a:t>
          </a:r>
          <a:r>
            <a:rPr lang="en-US" sz="1800" kern="1200" dirty="0" err="1"/>
            <a:t>mit</a:t>
          </a:r>
          <a:r>
            <a:rPr lang="en-US" sz="1800" kern="1200" dirty="0"/>
            <a:t> </a:t>
          </a:r>
          <a:r>
            <a:rPr lang="en-US" sz="1800" kern="1200" dirty="0" err="1"/>
            <a:t>anderen</a:t>
          </a:r>
          <a:r>
            <a:rPr lang="en-US" sz="1800" kern="1200" dirty="0"/>
            <a:t> </a:t>
          </a:r>
          <a:r>
            <a:rPr lang="en-US" sz="1800" kern="1200" dirty="0" err="1"/>
            <a:t>Aktivitäten</a:t>
          </a:r>
          <a:r>
            <a:rPr lang="en-US" sz="1800" kern="1200" dirty="0"/>
            <a:t>? </a:t>
          </a:r>
          <a:r>
            <a:rPr lang="en-US" sz="1800" kern="1200" dirty="0" err="1"/>
            <a:t>Trifft</a:t>
          </a:r>
          <a:r>
            <a:rPr lang="en-US" sz="1800" kern="1200" dirty="0"/>
            <a:t> es Freunde? </a:t>
          </a:r>
          <a:r>
            <a:rPr lang="en-US" sz="1800" kern="1200" dirty="0" err="1"/>
            <a:t>Geht</a:t>
          </a:r>
          <a:r>
            <a:rPr lang="en-US" sz="1800" kern="1200" dirty="0"/>
            <a:t> es Hobbies </a:t>
          </a:r>
          <a:r>
            <a:rPr lang="en-US" sz="1800" kern="1200" dirty="0" err="1"/>
            <a:t>nach</a:t>
          </a:r>
          <a:r>
            <a:rPr lang="en-US" sz="1800" kern="1200" dirty="0"/>
            <a:t>? </a:t>
          </a:r>
          <a:r>
            <a:rPr lang="en-US" sz="1800" kern="1200" dirty="0" err="1"/>
            <a:t>Treibt</a:t>
          </a:r>
          <a:r>
            <a:rPr lang="en-US" sz="1800" kern="1200" dirty="0"/>
            <a:t> es Sport?</a:t>
          </a:r>
        </a:p>
      </dsp:txBody>
      <dsp:txXfrm>
        <a:off x="662425" y="1061772"/>
        <a:ext cx="7234408" cy="855671"/>
      </dsp:txXfrm>
    </dsp:sp>
    <dsp:sp modelId="{C7DD1EB8-68BD-4ED1-9147-6424CE022D38}">
      <dsp:nvSpPr>
        <dsp:cNvPr id="0" name=""/>
        <dsp:cNvSpPr/>
      </dsp:nvSpPr>
      <dsp:spPr>
        <a:xfrm>
          <a:off x="1271608" y="2070303"/>
          <a:ext cx="8514248" cy="908913"/>
        </a:xfrm>
        <a:prstGeom prst="roundRect">
          <a:avLst>
            <a:gd name="adj" fmla="val 10000"/>
          </a:avLst>
        </a:prstGeom>
        <a:solidFill>
          <a:srgbClr val="7F433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Vereinbaren</a:t>
          </a:r>
          <a:r>
            <a:rPr lang="en-US" sz="1800" kern="1200" dirty="0"/>
            <a:t> Sie </a:t>
          </a:r>
          <a:r>
            <a:rPr lang="en-US" sz="1800" kern="1200" dirty="0" err="1"/>
            <a:t>mit</a:t>
          </a:r>
          <a:r>
            <a:rPr lang="en-US" sz="1800" kern="1200" dirty="0"/>
            <a:t> </a:t>
          </a:r>
          <a:r>
            <a:rPr lang="en-US" sz="1800" kern="1200" dirty="0" err="1"/>
            <a:t>Ihrem</a:t>
          </a:r>
          <a:r>
            <a:rPr lang="en-US" sz="1800" kern="1200" dirty="0"/>
            <a:t> Kind </a:t>
          </a:r>
          <a:r>
            <a:rPr lang="en-US" sz="1800" kern="1200" dirty="0" err="1"/>
            <a:t>Regeln</a:t>
          </a:r>
          <a:r>
            <a:rPr lang="en-US" sz="1800" kern="1200" dirty="0"/>
            <a:t> – </a:t>
          </a:r>
          <a:r>
            <a:rPr lang="en-US" sz="1800" kern="1200" dirty="0" err="1"/>
            <a:t>vor</a:t>
          </a:r>
          <a:r>
            <a:rPr lang="en-US" sz="1800" kern="1200" dirty="0"/>
            <a:t> </a:t>
          </a:r>
          <a:r>
            <a:rPr lang="en-US" sz="1800" kern="1200" dirty="0" err="1"/>
            <a:t>allem</a:t>
          </a:r>
          <a:r>
            <a:rPr lang="en-US" sz="1800" kern="1200" dirty="0"/>
            <a:t> </a:t>
          </a:r>
          <a:r>
            <a:rPr lang="en-US" sz="1800" kern="1200" dirty="0" err="1"/>
            <a:t>bildschirmfreie</a:t>
          </a:r>
          <a:r>
            <a:rPr lang="en-US" sz="1800" kern="1200" dirty="0"/>
            <a:t> </a:t>
          </a:r>
          <a:r>
            <a:rPr lang="en-US" sz="1800" kern="1200" dirty="0" err="1"/>
            <a:t>Zeiten</a:t>
          </a:r>
          <a:endParaRPr lang="en-US" sz="1800" kern="1200" dirty="0"/>
        </a:p>
      </dsp:txBody>
      <dsp:txXfrm>
        <a:off x="1298229" y="2096924"/>
        <a:ext cx="7234408" cy="855671"/>
      </dsp:txXfrm>
    </dsp:sp>
    <dsp:sp modelId="{B352E907-7B8C-4FB8-B7C5-0A9608487D3C}">
      <dsp:nvSpPr>
        <dsp:cNvPr id="0" name=""/>
        <dsp:cNvSpPr/>
      </dsp:nvSpPr>
      <dsp:spPr>
        <a:xfrm>
          <a:off x="1907412" y="3105454"/>
          <a:ext cx="8514248" cy="908913"/>
        </a:xfrm>
        <a:prstGeom prst="roundRect">
          <a:avLst>
            <a:gd name="adj" fmla="val 10000"/>
          </a:avLst>
        </a:prstGeom>
        <a:solidFill>
          <a:srgbClr val="6948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Regeln</a:t>
          </a:r>
          <a:r>
            <a:rPr lang="en-US" sz="1800" kern="1200" dirty="0"/>
            <a:t> von Zeit </a:t>
          </a:r>
          <a:r>
            <a:rPr lang="en-US" sz="1800" kern="1200" dirty="0" err="1"/>
            <a:t>zu</a:t>
          </a:r>
          <a:r>
            <a:rPr lang="en-US" sz="1800" kern="1200" dirty="0"/>
            <a:t> Zeit </a:t>
          </a:r>
          <a:r>
            <a:rPr lang="en-US" sz="1800" kern="1200" dirty="0" err="1"/>
            <a:t>anpassen</a:t>
          </a:r>
          <a:r>
            <a:rPr lang="en-US" sz="1800" kern="1200" dirty="0"/>
            <a:t> </a:t>
          </a:r>
          <a:r>
            <a:rPr lang="en-US" sz="1800" kern="1200" dirty="0" err="1"/>
            <a:t>oder</a:t>
          </a:r>
          <a:r>
            <a:rPr lang="en-US" sz="1800" kern="1200" dirty="0"/>
            <a:t> neu </a:t>
          </a:r>
          <a:r>
            <a:rPr lang="en-US" sz="1800" kern="1200" dirty="0" err="1"/>
            <a:t>aushandeln</a:t>
          </a:r>
          <a:endParaRPr lang="en-US" sz="1800" kern="1200" dirty="0"/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 dirty="0"/>
            <a:t>Mediennutzungsvertrag zwischen Eltern und Kind</a:t>
          </a:r>
          <a:r>
            <a:rPr lang="de-CH" sz="1800" kern="1200" dirty="0">
              <a:latin typeface="Calibri Light" panose="020F0302020204030204"/>
            </a:rPr>
            <a:t> - </a:t>
          </a:r>
          <a:r>
            <a:rPr lang="de-CH" sz="1800" kern="1200" dirty="0">
              <a:hlinkClick xmlns:r="http://schemas.openxmlformats.org/officeDocument/2006/relationships" r:id="rId1"/>
            </a:rPr>
            <a:t>Mediennutzungsvertrag</a:t>
          </a:r>
          <a:endParaRPr lang="en-US" sz="1800" kern="1200" dirty="0"/>
        </a:p>
      </dsp:txBody>
      <dsp:txXfrm>
        <a:off x="1934033" y="3132075"/>
        <a:ext cx="7234408" cy="855671"/>
      </dsp:txXfrm>
    </dsp:sp>
    <dsp:sp modelId="{02AAEDF9-A897-4B21-ACCC-46B6C97041A8}">
      <dsp:nvSpPr>
        <dsp:cNvPr id="0" name=""/>
        <dsp:cNvSpPr/>
      </dsp:nvSpPr>
      <dsp:spPr>
        <a:xfrm>
          <a:off x="2543217" y="4140606"/>
          <a:ext cx="8514248" cy="908913"/>
        </a:xfrm>
        <a:prstGeom prst="roundRect">
          <a:avLst>
            <a:gd name="adj" fmla="val 10000"/>
          </a:avLst>
        </a:prstGeom>
        <a:solidFill>
          <a:srgbClr val="5252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Medienfreie</a:t>
          </a:r>
          <a:r>
            <a:rPr lang="en-US" sz="1800" kern="1200" dirty="0"/>
            <a:t> </a:t>
          </a:r>
          <a:r>
            <a:rPr lang="en-US" sz="1800" kern="1200" dirty="0" err="1"/>
            <a:t>Nachtruhe</a:t>
          </a:r>
          <a:r>
            <a:rPr lang="en-US" sz="1800" kern="1200" dirty="0"/>
            <a:t> </a:t>
          </a:r>
          <a:r>
            <a:rPr lang="en-US" sz="1800" kern="1200" dirty="0" err="1"/>
            <a:t>ist</a:t>
          </a:r>
          <a:r>
            <a:rPr lang="en-US" sz="1800" kern="1200" dirty="0"/>
            <a:t> </a:t>
          </a:r>
          <a:r>
            <a:rPr lang="en-US" sz="1800" kern="1200" dirty="0" err="1"/>
            <a:t>wichtig</a:t>
          </a:r>
          <a:endParaRPr lang="en-US" sz="1800" kern="1200" dirty="0"/>
        </a:p>
      </dsp:txBody>
      <dsp:txXfrm>
        <a:off x="2569838" y="4167227"/>
        <a:ext cx="7234408" cy="855671"/>
      </dsp:txXfrm>
    </dsp:sp>
    <dsp:sp modelId="{289F33BA-1E94-4567-A8AE-9972E4D31C3A}">
      <dsp:nvSpPr>
        <dsp:cNvPr id="0" name=""/>
        <dsp:cNvSpPr/>
      </dsp:nvSpPr>
      <dsp:spPr>
        <a:xfrm>
          <a:off x="7923454" y="664011"/>
          <a:ext cx="590793" cy="5907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600" kern="1200"/>
        </a:p>
      </dsp:txBody>
      <dsp:txXfrm>
        <a:off x="8056382" y="664011"/>
        <a:ext cx="324937" cy="444572"/>
      </dsp:txXfrm>
    </dsp:sp>
    <dsp:sp modelId="{E129A3C9-1CC8-42F7-A306-9D927177CC6A}">
      <dsp:nvSpPr>
        <dsp:cNvPr id="0" name=""/>
        <dsp:cNvSpPr/>
      </dsp:nvSpPr>
      <dsp:spPr>
        <a:xfrm>
          <a:off x="8559259" y="1699163"/>
          <a:ext cx="590793" cy="5907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692187" y="1699163"/>
        <a:ext cx="324937" cy="444572"/>
      </dsp:txXfrm>
    </dsp:sp>
    <dsp:sp modelId="{AE410529-38D7-4CEE-A977-722E99DC9BE2}">
      <dsp:nvSpPr>
        <dsp:cNvPr id="0" name=""/>
        <dsp:cNvSpPr/>
      </dsp:nvSpPr>
      <dsp:spPr>
        <a:xfrm>
          <a:off x="9195063" y="2719166"/>
          <a:ext cx="590793" cy="5907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600" kern="1200"/>
        </a:p>
      </dsp:txBody>
      <dsp:txXfrm>
        <a:off x="9327991" y="2719166"/>
        <a:ext cx="324937" cy="444572"/>
      </dsp:txXfrm>
    </dsp:sp>
    <dsp:sp modelId="{FCE85B37-58B3-4C9D-B806-82C38AC246ED}">
      <dsp:nvSpPr>
        <dsp:cNvPr id="0" name=""/>
        <dsp:cNvSpPr/>
      </dsp:nvSpPr>
      <dsp:spPr>
        <a:xfrm>
          <a:off x="9830867" y="3764417"/>
          <a:ext cx="590793" cy="5907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600" kern="1200"/>
        </a:p>
      </dsp:txBody>
      <dsp:txXfrm>
        <a:off x="9963795" y="3764417"/>
        <a:ext cx="324937" cy="444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E4DD5-AEE7-C4D8-2B37-54FDD0A80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8898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170357-51ED-1F94-AC50-A9B28511A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857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701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EB022-CF67-F906-79A5-98029DD7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3C5093-31FB-32F6-9443-3C6F4F901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675DE8-38CD-0A07-51A7-61054715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5DBC13-AA21-46F2-9A74-8612A2CD985B}" type="datetimeFigureOut">
              <a:rPr lang="de-CH" smtClean="0"/>
              <a:t>28.11.2022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C96CC9-E95A-858E-E1D4-79347B3B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19C8F0-954B-1DD5-20BF-0F7AA2E1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11590-305D-46E6-9E70-A31EB8448F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841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E96DF1-02C1-270F-8464-F44DAA8DE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2A71E1-C7DE-14D5-EA8B-884578AC9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64FEB7-4A10-4117-8D1E-4885F1139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5DBC13-AA21-46F2-9A74-8612A2CD985B}" type="datetimeFigureOut">
              <a:rPr lang="de-CH" smtClean="0"/>
              <a:t>28.11.2022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D22CA1-AB98-4CE0-B355-C086F7C4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AD2CEE-EDC8-753C-AEFC-A7925F62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11590-305D-46E6-9E70-A31EB8448F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67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A6F51-CB7F-447A-2CB2-9A404D86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229659"/>
            <a:ext cx="9211732" cy="993861"/>
          </a:xfrm>
          <a:solidFill>
            <a:srgbClr val="E30052"/>
          </a:solidFill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1219-DAD4-4865-F1AF-242EAFE81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614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E1E19-0D37-8A3C-643D-D84A8F62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6B1A0F-AAEF-A657-24C5-B291D5C7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910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86284-35FA-F023-5D0E-B90CD259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A60838-518E-E237-C1E5-C4827B26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334" y="1427690"/>
            <a:ext cx="5435600" cy="52006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35C159-2C73-A121-3902-855480C3A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0" y="1427690"/>
            <a:ext cx="5435600" cy="52006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874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214AD-F9EB-F1C8-362F-ED0581632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55" y="287871"/>
            <a:ext cx="8651345" cy="897466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0522B8-FACA-5358-97B1-B37B0D749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454" y="1469497"/>
            <a:ext cx="5324711" cy="8272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6FBC68-AD5C-2CDB-0CC3-2E40B6360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454" y="2293408"/>
            <a:ext cx="5324711" cy="41412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A66A20-443F-CA55-B0B7-CC9314120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2065" y="1469497"/>
            <a:ext cx="5350935" cy="8272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4A767F9-CB45-1D92-B416-A0653A09A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2065" y="2293408"/>
            <a:ext cx="5350935" cy="41412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826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705CC-992E-3036-7459-E7CA73938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298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9842B82-CF5E-F7F4-20FF-9D23CD5C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5DBC13-AA21-46F2-9A74-8612A2CD985B}" type="datetimeFigureOut">
              <a:rPr lang="de-CH" smtClean="0"/>
              <a:t>28.11.2022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D9247C-2AF0-7467-1B17-33147DB3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0B602B-0152-2BED-8276-C544BD250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11590-305D-46E6-9E70-A31EB8448F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304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2696A-B626-165D-5B23-4BA1C375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46D4E6-9FE4-194D-8DE1-7C367A56E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AAF324-F951-5A35-1873-C1EA221B4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968A81-8DBA-A525-83E4-107B8FA5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5DBC13-AA21-46F2-9A74-8612A2CD985B}" type="datetimeFigureOut">
              <a:rPr lang="de-CH" smtClean="0"/>
              <a:t>28.11.2022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CAB38D-164A-5D7E-1A2C-89F9BB1A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D07F70-4922-BEDB-ED90-9F9EE43C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11590-305D-46E6-9E70-A31EB8448F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587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38C55-2CD1-CC1E-A25A-7E545A69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7E19D01-1C1E-4223-84A4-AD4338A97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6BE921-28CA-D42E-5A52-D81C21559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4BF974-E3C3-8969-6090-7EB06B86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5DBC13-AA21-46F2-9A74-8612A2CD985B}" type="datetimeFigureOut">
              <a:rPr lang="de-CH" smtClean="0"/>
              <a:t>28.11.2022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F4BA5F-3A05-7BC9-B726-3B25B3F1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85EA9C-DD7D-3819-045E-6BBF2DDB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11590-305D-46E6-9E70-A31EB8448F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36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447020-CF51-4DE5-9E23-AA8DA351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229659"/>
            <a:ext cx="9211733" cy="993861"/>
          </a:xfrm>
          <a:prstGeom prst="rect">
            <a:avLst/>
          </a:prstGeom>
          <a:solidFill>
            <a:srgbClr val="E3005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AA5704-55D6-8B56-A442-DEFD73E1B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333" y="1460500"/>
            <a:ext cx="11548533" cy="5107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6F87A149-36DC-C8E7-5010-3A1DF3BA8C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32" y="289714"/>
            <a:ext cx="651935" cy="79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A2E75D8-B5A2-976F-7485-9C9D107238A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289714"/>
            <a:ext cx="1057538" cy="9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87004-B111-365D-655A-6EB6291FF3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Elternabend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04BF23-65B1-ECFF-8785-C8ECDF5C5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728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E594D-6D9E-B8B9-318E-348A715B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Datenschutz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DE4CF8-1B04-334B-C460-0F81D6BD8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Das ist uns wichtig:</a:t>
            </a:r>
            <a:endParaRPr lang="de-CH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46EDED4-75CB-E615-2575-0741269CA22B}"/>
              </a:ext>
            </a:extLst>
          </p:cNvPr>
          <p:cNvSpPr/>
          <p:nvPr/>
        </p:nvSpPr>
        <p:spPr>
          <a:xfrm>
            <a:off x="296334" y="4547637"/>
            <a:ext cx="4798872" cy="183774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Es wird riskiert, dass persönliche Daten missbraucht werden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050764D-9DF4-D70B-852D-8E6CCE43847C}"/>
              </a:ext>
            </a:extLst>
          </p:cNvPr>
          <p:cNvSpPr/>
          <p:nvPr/>
        </p:nvSpPr>
        <p:spPr>
          <a:xfrm>
            <a:off x="296334" y="2150029"/>
            <a:ext cx="4798872" cy="18643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Einmal im Netz immer im Netz:</a:t>
            </a:r>
          </a:p>
          <a:p>
            <a:pPr algn="ctr"/>
            <a:r>
              <a:rPr lang="de-CH" sz="2400" dirty="0"/>
              <a:t>Gepostete Inhalte lassen sich kaum mehr löschen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2418F22-84C7-3462-7856-45A55F320263}"/>
              </a:ext>
            </a:extLst>
          </p:cNvPr>
          <p:cNvSpPr/>
          <p:nvPr/>
        </p:nvSpPr>
        <p:spPr>
          <a:xfrm>
            <a:off x="6475446" y="2150029"/>
            <a:ext cx="4798872" cy="183774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Je mehr man im Internet über sich verrät, umso angreifbarer macht man sich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DA06EF6-79DD-6A01-236E-7BE6733E6790}"/>
              </a:ext>
            </a:extLst>
          </p:cNvPr>
          <p:cNvSpPr/>
          <p:nvPr/>
        </p:nvSpPr>
        <p:spPr>
          <a:xfrm>
            <a:off x="6475446" y="4547637"/>
            <a:ext cx="4798872" cy="1837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Mindestalter von Apps</a:t>
            </a:r>
          </a:p>
        </p:txBody>
      </p:sp>
    </p:spTree>
    <p:extLst>
      <p:ext uri="{BB962C8B-B14F-4D97-AF65-F5344CB8AC3E}">
        <p14:creationId xmlns:p14="http://schemas.microsoft.com/office/powerpoint/2010/main" val="29534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3F2B2-6152-E83C-7263-FD35E903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Entwicklung aus </a:t>
            </a:r>
            <a:br>
              <a:rPr lang="de-DE" dirty="0"/>
            </a:br>
            <a:r>
              <a:rPr lang="de-DE" dirty="0"/>
              <a:t>neurologischer Sicht</a:t>
            </a:r>
            <a:endParaRPr lang="de-CH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AA628B7-8E10-1984-C595-776851599901}"/>
              </a:ext>
            </a:extLst>
          </p:cNvPr>
          <p:cNvSpPr/>
          <p:nvPr/>
        </p:nvSpPr>
        <p:spPr>
          <a:xfrm>
            <a:off x="3771055" y="4196649"/>
            <a:ext cx="4405330" cy="22621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Dieser reguliert die Kontrolle von Impulsen und ist für die Planung und zielgerichtetes Handeln verantwortlich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DB77D0D0-2F46-ECA9-A3D8-84D9A4E6ECF1}"/>
              </a:ext>
            </a:extLst>
          </p:cNvPr>
          <p:cNvSpPr/>
          <p:nvPr/>
        </p:nvSpPr>
        <p:spPr>
          <a:xfrm>
            <a:off x="296335" y="1579034"/>
            <a:ext cx="4405330" cy="2262102"/>
          </a:xfrm>
          <a:prstGeom prst="roundRect">
            <a:avLst/>
          </a:prstGeom>
          <a:solidFill>
            <a:srgbClr val="CD2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Während der Jugendphase finden im Gehirn bedeutende Veränderungen und Entwicklungen statt	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5F9803F5-2B54-5A80-C083-D378D891B045}"/>
              </a:ext>
            </a:extLst>
          </p:cNvPr>
          <p:cNvSpPr/>
          <p:nvPr/>
        </p:nvSpPr>
        <p:spPr>
          <a:xfrm>
            <a:off x="6880014" y="1579033"/>
            <a:ext cx="4405330" cy="226210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Präfrontaler Cortex ist erst im frühen Erwachsenenalter vollständig ausgereift</a:t>
            </a:r>
          </a:p>
        </p:txBody>
      </p:sp>
    </p:spTree>
    <p:extLst>
      <p:ext uri="{BB962C8B-B14F-4D97-AF65-F5344CB8AC3E}">
        <p14:creationId xmlns:p14="http://schemas.microsoft.com/office/powerpoint/2010/main" val="34724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3F2B2-6152-E83C-7263-FD35E903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Entwicklung aus </a:t>
            </a:r>
            <a:br>
              <a:rPr lang="de-DE" dirty="0"/>
            </a:br>
            <a:r>
              <a:rPr lang="de-DE" dirty="0"/>
              <a:t>neurologischer Sicht</a:t>
            </a:r>
            <a:endParaRPr lang="de-CH" dirty="0"/>
          </a:p>
        </p:txBody>
      </p:sp>
      <p:pic>
        <p:nvPicPr>
          <p:cNvPr id="3" name="Picture 2" descr="Gründe Handysucht">
            <a:extLst>
              <a:ext uri="{FF2B5EF4-FFF2-40B4-BE49-F238E27FC236}">
                <a16:creationId xmlns:a16="http://schemas.microsoft.com/office/drawing/2014/main" id="{EECA1AE7-AAA5-84F0-25AE-C97086E72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74" y="2038283"/>
            <a:ext cx="5773936" cy="359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ehlende Verknüpfung - scinexx.de">
            <a:extLst>
              <a:ext uri="{FF2B5EF4-FFF2-40B4-BE49-F238E27FC236}">
                <a16:creationId xmlns:a16="http://schemas.microsoft.com/office/drawing/2014/main" id="{991BB23E-1A59-F539-2A2E-A4A7A6B2E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47" y="2468945"/>
            <a:ext cx="3051213" cy="25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31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655B3-F881-8E57-88B8-F27133DA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Zahlen und Fakten</a:t>
            </a:r>
            <a:endParaRPr lang="de-CH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A721FB3-B438-896E-B8B3-579F9B0FC231}"/>
              </a:ext>
            </a:extLst>
          </p:cNvPr>
          <p:cNvSpPr/>
          <p:nvPr/>
        </p:nvSpPr>
        <p:spPr>
          <a:xfrm>
            <a:off x="296334" y="1269405"/>
            <a:ext cx="3717371" cy="2018209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72% der Jugendlichen schützen private Details in Sozialen Netzwerken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0314845-999F-ECDC-EF9A-E0EC4CA09804}"/>
              </a:ext>
            </a:extLst>
          </p:cNvPr>
          <p:cNvSpPr/>
          <p:nvPr/>
        </p:nvSpPr>
        <p:spPr>
          <a:xfrm>
            <a:off x="7603080" y="2615934"/>
            <a:ext cx="4017653" cy="385579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55% der jugendlichen Mädchen und 28% der Jungen wurden online schon von einer fremden Person mit sexuellen Absichten angesprochen</a:t>
            </a:r>
            <a:endParaRPr lang="en-US" sz="24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CED0161-CB4E-CBF5-228D-6F3F02083452}"/>
              </a:ext>
            </a:extLst>
          </p:cNvPr>
          <p:cNvSpPr/>
          <p:nvPr/>
        </p:nvSpPr>
        <p:spPr>
          <a:xfrm>
            <a:off x="4512733" y="1269405"/>
            <a:ext cx="3532814" cy="2018209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96% der Jugendlichen nutzen das Internet täglich oder mehrmals pro Woche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0CB3FD4-4DCF-CB3F-E2A4-A71868E96B4C}"/>
              </a:ext>
            </a:extLst>
          </p:cNvPr>
          <p:cNvSpPr/>
          <p:nvPr/>
        </p:nvSpPr>
        <p:spPr>
          <a:xfrm>
            <a:off x="422957" y="3570388"/>
            <a:ext cx="3001596" cy="27951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84% nutzen Soziale Netzwerke als Infoquelle</a:t>
            </a:r>
            <a:endParaRPr lang="en-US" sz="24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F127664-DE43-93A9-6472-B93FBBCFB8CE}"/>
              </a:ext>
            </a:extLst>
          </p:cNvPr>
          <p:cNvSpPr/>
          <p:nvPr/>
        </p:nvSpPr>
        <p:spPr>
          <a:xfrm>
            <a:off x="3747409" y="3442654"/>
            <a:ext cx="3532815" cy="292288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68% der Jungen und 21% der Mädchen haben schon einmal Pornofilme auf dem Computer oder Handy angeschaut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678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58766-BFBB-3081-17BC-DD58BD74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wenn …</a:t>
            </a:r>
            <a:endParaRPr lang="de-CH" dirty="0"/>
          </a:p>
        </p:txBody>
      </p:sp>
      <p:graphicFrame>
        <p:nvGraphicFramePr>
          <p:cNvPr id="9" name="Inhaltsplatzhalter 2">
            <a:extLst>
              <a:ext uri="{FF2B5EF4-FFF2-40B4-BE49-F238E27FC236}">
                <a16:creationId xmlns:a16="http://schemas.microsoft.com/office/drawing/2014/main" id="{722F9262-35ED-90A2-EF8F-FC1C970B24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32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1732F-88A5-952F-9C00-038061F8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dann …</a:t>
            </a:r>
            <a:endParaRPr lang="de-CH" dirty="0"/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4500AC46-8283-14C6-AA66-41417E186DC8}"/>
              </a:ext>
            </a:extLst>
          </p:cNvPr>
          <p:cNvGraphicFramePr>
            <a:graphicFrameLocks/>
          </p:cNvGraphicFramePr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7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58E3C-0A41-BDC4-5E9D-3A455D4D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Schutz vor Missbrauch</a:t>
            </a:r>
            <a:endParaRPr lang="de-CH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18CED82-031F-2297-DF7D-937A71E52323}"/>
              </a:ext>
            </a:extLst>
          </p:cNvPr>
          <p:cNvGrpSpPr/>
          <p:nvPr/>
        </p:nvGrpSpPr>
        <p:grpSpPr>
          <a:xfrm>
            <a:off x="838200" y="2930445"/>
            <a:ext cx="10515600" cy="2175669"/>
            <a:chOff x="0" y="1087834"/>
            <a:chExt cx="10515600" cy="2175669"/>
          </a:xfrm>
        </p:grpSpPr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102EA59F-8CAE-DFAA-7750-DD565A1BC7EB}"/>
                </a:ext>
              </a:extLst>
            </p:cNvPr>
            <p:cNvSpPr/>
            <p:nvPr/>
          </p:nvSpPr>
          <p:spPr>
            <a:xfrm>
              <a:off x="0" y="1087834"/>
              <a:ext cx="10515600" cy="2175669"/>
            </a:xfrm>
            <a:prstGeom prst="roundRect">
              <a:avLst>
                <a:gd name="adj" fmla="val 10000"/>
              </a:avLst>
            </a:prstGeom>
            <a:solidFill>
              <a:srgbClr val="0099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hteck: abgerundete Ecken 4">
              <a:extLst>
                <a:ext uri="{FF2B5EF4-FFF2-40B4-BE49-F238E27FC236}">
                  <a16:creationId xmlns:a16="http://schemas.microsoft.com/office/drawing/2014/main" id="{0C51C62C-F02A-0693-19D3-757FA88144B5}"/>
                </a:ext>
              </a:extLst>
            </p:cNvPr>
            <p:cNvSpPr txBox="1"/>
            <p:nvPr/>
          </p:nvSpPr>
          <p:spPr>
            <a:xfrm>
              <a:off x="63723" y="1151557"/>
              <a:ext cx="10388154" cy="2048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marL="0" lvl="0" indent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700" kern="1200" dirty="0"/>
                <a:t>Mein Kind </a:t>
              </a:r>
              <a:r>
                <a:rPr lang="en-US" sz="5700" kern="1200" dirty="0" err="1"/>
                <a:t>bekommt</a:t>
              </a:r>
              <a:r>
                <a:rPr lang="en-US" sz="5700" kern="1200" dirty="0"/>
                <a:t> </a:t>
              </a:r>
              <a:r>
                <a:rPr lang="en-US" sz="5700" kern="1200" dirty="0" err="1"/>
                <a:t>ein</a:t>
              </a:r>
              <a:r>
                <a:rPr lang="en-US" sz="5700" kern="1200" dirty="0"/>
                <a:t> Penis-Bild und </a:t>
              </a:r>
              <a:r>
                <a:rPr lang="en-US" sz="5700" kern="1200" dirty="0" err="1"/>
                <a:t>verschickt</a:t>
              </a:r>
              <a:r>
                <a:rPr lang="en-US" sz="5700" kern="1200" dirty="0"/>
                <a:t> es </a:t>
              </a:r>
              <a:r>
                <a:rPr lang="en-US" sz="5700" kern="1200" dirty="0" err="1"/>
                <a:t>weiter</a:t>
              </a:r>
              <a:endParaRPr lang="en-US" sz="5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763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EC159-B767-7E17-0A8C-6BA45622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Strafbare Handlungen </a:t>
            </a:r>
            <a:br>
              <a:rPr lang="de-DE" dirty="0"/>
            </a:br>
            <a:r>
              <a:rPr lang="de-DE" dirty="0"/>
              <a:t>ab 10 Jahren</a:t>
            </a:r>
            <a:endParaRPr lang="de-CH" dirty="0"/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ACED7A85-6C5C-CB1E-2D4E-69C76511E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1442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8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D2B7B-B838-B80E-0B50-6993C895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Ernstfall</a:t>
            </a:r>
            <a:endParaRPr lang="de-CH" dirty="0"/>
          </a:p>
        </p:txBody>
      </p:sp>
      <p:graphicFrame>
        <p:nvGraphicFramePr>
          <p:cNvPr id="4" name="Inhaltsplatzhalter 2">
            <a:extLst>
              <a:ext uri="{FF2B5EF4-FFF2-40B4-BE49-F238E27FC236}">
                <a16:creationId xmlns:a16="http://schemas.microsoft.com/office/drawing/2014/main" id="{E9BF1EFE-68A1-4123-3FB9-6E4C14C0C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456085"/>
              </p:ext>
            </p:extLst>
          </p:nvPr>
        </p:nvGraphicFramePr>
        <p:xfrm>
          <a:off x="296334" y="1681480"/>
          <a:ext cx="11093026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5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4008E-E7DB-88EE-EBEB-7645144D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Bildschirmzeit</a:t>
            </a:r>
            <a:endParaRPr lang="de-CH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D4B4FA3-AA6A-6E08-BB0E-2344FF89B322}"/>
              </a:ext>
            </a:extLst>
          </p:cNvPr>
          <p:cNvGrpSpPr/>
          <p:nvPr/>
        </p:nvGrpSpPr>
        <p:grpSpPr>
          <a:xfrm>
            <a:off x="838200" y="2341165"/>
            <a:ext cx="10515600" cy="2175669"/>
            <a:chOff x="0" y="1087834"/>
            <a:chExt cx="10515600" cy="2175669"/>
          </a:xfrm>
        </p:grpSpPr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A64E846F-8819-BB19-0649-D3ECB7D2F14C}"/>
                </a:ext>
              </a:extLst>
            </p:cNvPr>
            <p:cNvSpPr/>
            <p:nvPr/>
          </p:nvSpPr>
          <p:spPr>
            <a:xfrm>
              <a:off x="0" y="1087834"/>
              <a:ext cx="10515600" cy="2175669"/>
            </a:xfrm>
            <a:prstGeom prst="roundRect">
              <a:avLst>
                <a:gd name="adj" fmla="val 10000"/>
              </a:avLst>
            </a:prstGeom>
            <a:solidFill>
              <a:srgbClr val="0099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hteck: abgerundete Ecken 4">
              <a:extLst>
                <a:ext uri="{FF2B5EF4-FFF2-40B4-BE49-F238E27FC236}">
                  <a16:creationId xmlns:a16="http://schemas.microsoft.com/office/drawing/2014/main" id="{037EF41F-765B-BE29-04BC-F7066D974720}"/>
                </a:ext>
              </a:extLst>
            </p:cNvPr>
            <p:cNvSpPr txBox="1"/>
            <p:nvPr/>
          </p:nvSpPr>
          <p:spPr>
            <a:xfrm>
              <a:off x="63723" y="1151557"/>
              <a:ext cx="10388154" cy="20482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marL="0" lvl="0" indent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700" kern="1200" dirty="0" err="1"/>
                <a:t>Wieviel</a:t>
              </a:r>
              <a:r>
                <a:rPr lang="en-US" sz="5700" kern="1200" dirty="0"/>
                <a:t> Zeit </a:t>
              </a:r>
              <a:r>
                <a:rPr lang="en-US" sz="5700" kern="1200" dirty="0" err="1"/>
                <a:t>darf</a:t>
              </a:r>
              <a:r>
                <a:rPr lang="en-US" sz="5700" kern="1200" dirty="0"/>
                <a:t> </a:t>
              </a:r>
              <a:r>
                <a:rPr lang="en-US" sz="5700" kern="1200" dirty="0" err="1"/>
                <a:t>mein</a:t>
              </a:r>
              <a:r>
                <a:rPr lang="en-US" sz="5700" kern="1200" dirty="0"/>
                <a:t> Kind </a:t>
              </a:r>
              <a:r>
                <a:rPr lang="en-US" sz="5700" kern="1200" dirty="0" err="1"/>
                <a:t>vor</a:t>
              </a:r>
              <a:r>
                <a:rPr lang="en-US" sz="5700" kern="1200" dirty="0"/>
                <a:t> dem </a:t>
              </a:r>
              <a:r>
                <a:rPr lang="en-US" sz="5700" kern="1200" dirty="0" err="1"/>
                <a:t>Bildschirm</a:t>
              </a:r>
              <a:r>
                <a:rPr lang="en-US" sz="5700" kern="1200" dirty="0"/>
                <a:t> </a:t>
              </a:r>
              <a:r>
                <a:rPr lang="en-US" sz="5700" kern="1200" dirty="0" err="1"/>
                <a:t>verbringen</a:t>
              </a:r>
              <a:r>
                <a:rPr lang="en-US" sz="5700" kern="1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63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C1A4B-BB4B-05B9-12EC-940A8E38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157E48-3F01-77EA-A47F-D3FB20F5B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Begrüssung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Laptops in der Schule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Laptops zu Hause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Austausch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5258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3E8CF-30C2-52F9-F133-EDA80B23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Mein Kind hat diverse Interessen</a:t>
            </a:r>
            <a:endParaRPr lang="de-CH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BEC5A83-292F-4431-90DA-656B67472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3" y="1460500"/>
            <a:ext cx="11056937" cy="5108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b="1" dirty="0"/>
              <a:t>Gamen</a:t>
            </a:r>
            <a:r>
              <a:rPr lang="de-CH" sz="4000" dirty="0"/>
              <a:t>		</a:t>
            </a:r>
            <a:r>
              <a:rPr lang="de-CH" sz="4000" b="1" dirty="0">
                <a:solidFill>
                  <a:srgbClr val="00B0F0"/>
                </a:solidFill>
              </a:rPr>
              <a:t>Freunde treffen</a:t>
            </a:r>
            <a:r>
              <a:rPr lang="de-CH" sz="4000" dirty="0"/>
              <a:t>			</a:t>
            </a:r>
          </a:p>
          <a:p>
            <a:pPr marL="0" indent="0">
              <a:buNone/>
            </a:pPr>
            <a:r>
              <a:rPr lang="de-CH" sz="4000" dirty="0"/>
              <a:t>		</a:t>
            </a:r>
          </a:p>
          <a:p>
            <a:pPr marL="0" indent="0">
              <a:buNone/>
            </a:pPr>
            <a:r>
              <a:rPr lang="de-CH" sz="4000" dirty="0"/>
              <a:t>		</a:t>
            </a:r>
            <a:r>
              <a:rPr lang="de-CH" sz="4000" dirty="0">
                <a:solidFill>
                  <a:srgbClr val="FFC000"/>
                </a:solidFill>
              </a:rPr>
              <a:t>	</a:t>
            </a:r>
            <a:r>
              <a:rPr lang="de-CH" sz="4000" b="1" dirty="0">
                <a:solidFill>
                  <a:schemeClr val="accent2">
                    <a:lumMod val="75000"/>
                  </a:schemeClr>
                </a:solidFill>
              </a:rPr>
              <a:t>Sport</a:t>
            </a:r>
            <a:r>
              <a:rPr lang="de-CH" sz="4000" dirty="0"/>
              <a:t>			</a:t>
            </a: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>lesen</a:t>
            </a:r>
          </a:p>
          <a:p>
            <a:pPr marL="0" indent="0">
              <a:buNone/>
            </a:pPr>
            <a:r>
              <a:rPr lang="de-CH" sz="4000" dirty="0"/>
              <a:t>				</a:t>
            </a:r>
            <a:endParaRPr lang="de-CH" sz="40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de-CH" sz="4000" b="1" dirty="0">
                <a:solidFill>
                  <a:srgbClr val="92D050"/>
                </a:solidFill>
              </a:rPr>
              <a:t>	</a:t>
            </a:r>
            <a:r>
              <a:rPr lang="de-CH" sz="4000" b="1" dirty="0">
                <a:solidFill>
                  <a:srgbClr val="7030A0"/>
                </a:solidFill>
              </a:rPr>
              <a:t>Musik	</a:t>
            </a:r>
            <a:r>
              <a:rPr lang="de-CH" sz="4000" b="1" dirty="0">
                <a:solidFill>
                  <a:srgbClr val="92D050"/>
                </a:solidFill>
              </a:rPr>
              <a:t>			</a:t>
            </a: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chillen</a:t>
            </a:r>
            <a:r>
              <a:rPr lang="de-CH" sz="4000" b="1" dirty="0">
                <a:solidFill>
                  <a:srgbClr val="92D050"/>
                </a:solidFill>
              </a:rPr>
              <a:t>		</a:t>
            </a:r>
          </a:p>
          <a:p>
            <a:pPr marL="0" indent="0">
              <a:buNone/>
            </a:pPr>
            <a:endParaRPr lang="de-CH" sz="40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de-CH" sz="4000" b="1" dirty="0">
                <a:solidFill>
                  <a:srgbClr val="92D050"/>
                </a:solidFill>
              </a:rPr>
              <a:t>	</a:t>
            </a:r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Fernsehen  </a:t>
            </a:r>
            <a:r>
              <a:rPr lang="de-CH" sz="4000" b="1" dirty="0">
                <a:solidFill>
                  <a:srgbClr val="92D050"/>
                </a:solidFill>
              </a:rPr>
              <a:t>            </a:t>
            </a:r>
            <a:r>
              <a:rPr lang="de-CH" sz="4000" b="1" dirty="0">
                <a:solidFill>
                  <a:srgbClr val="0066FF"/>
                </a:solidFill>
              </a:rPr>
              <a:t>am Handy sein</a:t>
            </a:r>
            <a:endParaRPr lang="de-CH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72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23E98-4DF5-998B-35FC-74016C3D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passiert, wenn es weniger wird?</a:t>
            </a:r>
            <a:endParaRPr lang="de-CH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8C93E18-FB96-DD80-CEF3-8E127A7A6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3" y="1460500"/>
            <a:ext cx="11056937" cy="5108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b="1" dirty="0"/>
              <a:t>Gamen</a:t>
            </a:r>
            <a:r>
              <a:rPr lang="de-CH" sz="4000" dirty="0"/>
              <a:t>		</a:t>
            </a:r>
            <a:r>
              <a:rPr lang="de-CH" sz="4000" b="1" dirty="0">
                <a:solidFill>
                  <a:srgbClr val="00B0F0"/>
                </a:solidFill>
              </a:rPr>
              <a:t>Freunde treffen</a:t>
            </a:r>
            <a:r>
              <a:rPr lang="de-CH" sz="4000" dirty="0"/>
              <a:t>			</a:t>
            </a:r>
          </a:p>
          <a:p>
            <a:pPr marL="0" indent="0">
              <a:buNone/>
            </a:pPr>
            <a:r>
              <a:rPr lang="de-CH" sz="4000" dirty="0"/>
              <a:t>		</a:t>
            </a:r>
          </a:p>
          <a:p>
            <a:pPr marL="0" indent="0">
              <a:buNone/>
            </a:pPr>
            <a:r>
              <a:rPr lang="de-CH" sz="4000" dirty="0"/>
              <a:t>		</a:t>
            </a:r>
            <a:r>
              <a:rPr lang="de-CH" sz="4000" dirty="0">
                <a:solidFill>
                  <a:srgbClr val="FFC000"/>
                </a:solidFill>
              </a:rPr>
              <a:t>	</a:t>
            </a:r>
            <a:r>
              <a:rPr lang="de-CH" sz="4000" b="1" dirty="0">
                <a:solidFill>
                  <a:schemeClr val="bg1"/>
                </a:solidFill>
              </a:rPr>
              <a:t>Sport</a:t>
            </a:r>
            <a:r>
              <a:rPr lang="de-CH" sz="4000" dirty="0">
                <a:solidFill>
                  <a:schemeClr val="bg1"/>
                </a:solidFill>
              </a:rPr>
              <a:t>	</a:t>
            </a:r>
            <a:r>
              <a:rPr lang="de-CH" sz="4000" dirty="0"/>
              <a:t>		</a:t>
            </a: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>lesen</a:t>
            </a:r>
          </a:p>
          <a:p>
            <a:pPr marL="0" indent="0">
              <a:buNone/>
            </a:pPr>
            <a:r>
              <a:rPr lang="de-CH" sz="4000" dirty="0"/>
              <a:t>				</a:t>
            </a:r>
            <a:endParaRPr lang="de-CH" sz="40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de-CH" sz="4000" b="1" dirty="0">
                <a:solidFill>
                  <a:srgbClr val="92D050"/>
                </a:solidFill>
              </a:rPr>
              <a:t>	</a:t>
            </a:r>
            <a:r>
              <a:rPr lang="de-CH" sz="4000" b="1" dirty="0">
                <a:solidFill>
                  <a:srgbClr val="7030A0"/>
                </a:solidFill>
              </a:rPr>
              <a:t>Musik	</a:t>
            </a:r>
            <a:r>
              <a:rPr lang="de-CH" sz="4000" b="1" dirty="0">
                <a:solidFill>
                  <a:srgbClr val="92D050"/>
                </a:solidFill>
              </a:rPr>
              <a:t>			</a:t>
            </a: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chillen</a:t>
            </a:r>
            <a:r>
              <a:rPr lang="de-CH" sz="4000" b="1" dirty="0">
                <a:solidFill>
                  <a:srgbClr val="92D050"/>
                </a:solidFill>
              </a:rPr>
              <a:t>		</a:t>
            </a:r>
          </a:p>
          <a:p>
            <a:pPr marL="0" indent="0">
              <a:buNone/>
            </a:pPr>
            <a:endParaRPr lang="de-CH" sz="40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de-CH" sz="4000" b="1" dirty="0">
                <a:solidFill>
                  <a:srgbClr val="92D050"/>
                </a:solidFill>
              </a:rPr>
              <a:t>	</a:t>
            </a:r>
            <a:r>
              <a:rPr lang="de-CH" sz="4000" b="1" dirty="0">
                <a:solidFill>
                  <a:schemeClr val="bg1"/>
                </a:solidFill>
              </a:rPr>
              <a:t>Fernsehen </a:t>
            </a:r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4000" b="1" dirty="0">
                <a:solidFill>
                  <a:srgbClr val="92D050"/>
                </a:solidFill>
              </a:rPr>
              <a:t>            </a:t>
            </a:r>
            <a:r>
              <a:rPr lang="de-CH" sz="4000" b="1" dirty="0">
                <a:solidFill>
                  <a:srgbClr val="0066FF"/>
                </a:solidFill>
              </a:rPr>
              <a:t>am Handy sein</a:t>
            </a:r>
            <a:endParaRPr lang="de-CH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11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23E98-4DF5-998B-35FC-74016C3D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Und noch weniger …</a:t>
            </a:r>
            <a:endParaRPr lang="de-CH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8C93E18-FB96-DD80-CEF3-8E127A7A6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3" y="1460500"/>
            <a:ext cx="11056937" cy="5108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b="1" dirty="0"/>
              <a:t>Gamen</a:t>
            </a:r>
            <a:r>
              <a:rPr lang="de-CH" sz="4000" dirty="0"/>
              <a:t>		</a:t>
            </a:r>
            <a:r>
              <a:rPr lang="de-CH" sz="4000" b="1" dirty="0">
                <a:solidFill>
                  <a:schemeClr val="bg1"/>
                </a:solidFill>
              </a:rPr>
              <a:t>Freunde treffen</a:t>
            </a:r>
            <a:r>
              <a:rPr lang="de-CH" sz="4000" dirty="0">
                <a:solidFill>
                  <a:schemeClr val="bg1"/>
                </a:solidFill>
              </a:rPr>
              <a:t>	</a:t>
            </a:r>
            <a:r>
              <a:rPr lang="de-CH" sz="4000" dirty="0"/>
              <a:t>		</a:t>
            </a:r>
          </a:p>
          <a:p>
            <a:pPr marL="0" indent="0">
              <a:buNone/>
            </a:pPr>
            <a:r>
              <a:rPr lang="de-CH" sz="4000" dirty="0"/>
              <a:t>		</a:t>
            </a:r>
          </a:p>
          <a:p>
            <a:pPr marL="0" indent="0">
              <a:buNone/>
            </a:pPr>
            <a:r>
              <a:rPr lang="de-CH" sz="4000" dirty="0"/>
              <a:t>		</a:t>
            </a:r>
            <a:r>
              <a:rPr lang="de-CH" sz="4000" dirty="0">
                <a:solidFill>
                  <a:srgbClr val="FFC000"/>
                </a:solidFill>
              </a:rPr>
              <a:t>	</a:t>
            </a:r>
            <a:r>
              <a:rPr lang="de-CH" sz="4000" b="1" dirty="0">
                <a:solidFill>
                  <a:schemeClr val="bg1"/>
                </a:solidFill>
              </a:rPr>
              <a:t>Sport</a:t>
            </a:r>
            <a:r>
              <a:rPr lang="de-CH" sz="4000" dirty="0">
                <a:solidFill>
                  <a:schemeClr val="bg1"/>
                </a:solidFill>
              </a:rPr>
              <a:t>	</a:t>
            </a:r>
            <a:r>
              <a:rPr lang="de-CH" sz="4000" dirty="0"/>
              <a:t>	</a:t>
            </a:r>
            <a:r>
              <a:rPr lang="de-CH" sz="4000" dirty="0">
                <a:solidFill>
                  <a:schemeClr val="bg1"/>
                </a:solidFill>
              </a:rPr>
              <a:t>	</a:t>
            </a:r>
            <a:r>
              <a:rPr lang="de-CH" sz="4000" b="1" dirty="0">
                <a:solidFill>
                  <a:schemeClr val="bg1"/>
                </a:solidFill>
              </a:rPr>
              <a:t>lesen</a:t>
            </a:r>
          </a:p>
          <a:p>
            <a:pPr marL="0" indent="0">
              <a:buNone/>
            </a:pPr>
            <a:r>
              <a:rPr lang="de-CH" sz="4000" dirty="0"/>
              <a:t>				</a:t>
            </a:r>
            <a:endParaRPr lang="de-CH" sz="40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de-CH" sz="4000" b="1" dirty="0">
                <a:solidFill>
                  <a:srgbClr val="92D050"/>
                </a:solidFill>
              </a:rPr>
              <a:t>	</a:t>
            </a:r>
            <a:r>
              <a:rPr lang="de-CH" sz="4000" b="1" dirty="0">
                <a:solidFill>
                  <a:srgbClr val="7030A0"/>
                </a:solidFill>
              </a:rPr>
              <a:t>Musik	</a:t>
            </a:r>
            <a:r>
              <a:rPr lang="de-CH" sz="4000" b="1" dirty="0">
                <a:solidFill>
                  <a:srgbClr val="92D050"/>
                </a:solidFill>
              </a:rPr>
              <a:t>			</a:t>
            </a: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chillen</a:t>
            </a:r>
            <a:r>
              <a:rPr lang="de-CH" sz="4000" b="1" dirty="0">
                <a:solidFill>
                  <a:srgbClr val="92D050"/>
                </a:solidFill>
              </a:rPr>
              <a:t>		</a:t>
            </a:r>
          </a:p>
          <a:p>
            <a:pPr marL="0" indent="0">
              <a:buNone/>
            </a:pPr>
            <a:endParaRPr lang="de-CH" sz="40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de-CH" sz="4000" b="1" dirty="0">
                <a:solidFill>
                  <a:srgbClr val="92D050"/>
                </a:solidFill>
              </a:rPr>
              <a:t>	</a:t>
            </a:r>
            <a:r>
              <a:rPr lang="de-CH" sz="4000" b="1" dirty="0">
                <a:solidFill>
                  <a:schemeClr val="bg1"/>
                </a:solidFill>
              </a:rPr>
              <a:t>Fernsehen </a:t>
            </a:r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4000" b="1" dirty="0">
                <a:solidFill>
                  <a:srgbClr val="92D050"/>
                </a:solidFill>
              </a:rPr>
              <a:t>            </a:t>
            </a:r>
            <a:r>
              <a:rPr lang="de-CH" sz="4000" b="1" dirty="0">
                <a:solidFill>
                  <a:srgbClr val="0066FF"/>
                </a:solidFill>
              </a:rPr>
              <a:t>am Handy sein</a:t>
            </a:r>
            <a:endParaRPr lang="de-CH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10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23E98-4DF5-998B-35FC-74016C3D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Dann lohnt es sich hinzuschauen</a:t>
            </a:r>
            <a:endParaRPr lang="de-CH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8C93E18-FB96-DD80-CEF3-8E127A7A6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3" y="1460500"/>
            <a:ext cx="11056937" cy="5108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4000" b="1" dirty="0"/>
              <a:t>Gamen</a:t>
            </a:r>
            <a:r>
              <a:rPr lang="de-CH" sz="4000" dirty="0"/>
              <a:t>		</a:t>
            </a:r>
            <a:r>
              <a:rPr lang="de-CH" sz="4000" b="1" dirty="0">
                <a:solidFill>
                  <a:schemeClr val="bg1"/>
                </a:solidFill>
              </a:rPr>
              <a:t>Freunde treffen</a:t>
            </a:r>
            <a:r>
              <a:rPr lang="de-CH" sz="4000" dirty="0">
                <a:solidFill>
                  <a:schemeClr val="bg1"/>
                </a:solidFill>
              </a:rPr>
              <a:t>	</a:t>
            </a:r>
            <a:r>
              <a:rPr lang="de-CH" sz="4000" dirty="0"/>
              <a:t>		</a:t>
            </a:r>
          </a:p>
          <a:p>
            <a:pPr marL="0" indent="0">
              <a:buNone/>
            </a:pPr>
            <a:r>
              <a:rPr lang="de-CH" sz="4000" dirty="0"/>
              <a:t>		</a:t>
            </a:r>
          </a:p>
          <a:p>
            <a:pPr marL="0" indent="0">
              <a:buNone/>
            </a:pPr>
            <a:r>
              <a:rPr lang="de-CH" sz="4000" dirty="0"/>
              <a:t>		</a:t>
            </a:r>
            <a:r>
              <a:rPr lang="de-CH" sz="4000" dirty="0">
                <a:solidFill>
                  <a:srgbClr val="FFC000"/>
                </a:solidFill>
              </a:rPr>
              <a:t>	</a:t>
            </a:r>
            <a:r>
              <a:rPr lang="de-CH" sz="4000" b="1" dirty="0">
                <a:solidFill>
                  <a:schemeClr val="bg1"/>
                </a:solidFill>
              </a:rPr>
              <a:t>Sport</a:t>
            </a:r>
            <a:r>
              <a:rPr lang="de-CH" sz="4000" dirty="0">
                <a:solidFill>
                  <a:schemeClr val="bg1"/>
                </a:solidFill>
              </a:rPr>
              <a:t>	</a:t>
            </a:r>
            <a:r>
              <a:rPr lang="de-CH" sz="4000" dirty="0"/>
              <a:t>	</a:t>
            </a:r>
            <a:r>
              <a:rPr lang="de-CH" sz="4000" dirty="0">
                <a:solidFill>
                  <a:schemeClr val="bg1"/>
                </a:solidFill>
              </a:rPr>
              <a:t>	</a:t>
            </a:r>
            <a:r>
              <a:rPr lang="de-CH" sz="4000" b="1" dirty="0">
                <a:solidFill>
                  <a:schemeClr val="bg1"/>
                </a:solidFill>
              </a:rPr>
              <a:t>lesen</a:t>
            </a:r>
          </a:p>
          <a:p>
            <a:pPr marL="0" indent="0">
              <a:buNone/>
            </a:pPr>
            <a:r>
              <a:rPr lang="de-CH" sz="4000" dirty="0"/>
              <a:t>				</a:t>
            </a:r>
            <a:endParaRPr lang="de-CH" sz="40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de-CH" sz="4000" b="1" dirty="0">
                <a:solidFill>
                  <a:schemeClr val="bg1"/>
                </a:solidFill>
              </a:rPr>
              <a:t>	Musik			</a:t>
            </a:r>
            <a:r>
              <a:rPr lang="de-CH" sz="4000" b="1" dirty="0">
                <a:solidFill>
                  <a:srgbClr val="92D050"/>
                </a:solidFill>
              </a:rPr>
              <a:t>	</a:t>
            </a:r>
            <a:r>
              <a:rPr lang="de-CH" sz="4000" b="1" dirty="0">
                <a:solidFill>
                  <a:schemeClr val="bg1"/>
                </a:solidFill>
              </a:rPr>
              <a:t>chillen		</a:t>
            </a:r>
          </a:p>
          <a:p>
            <a:pPr marL="0" indent="0">
              <a:buNone/>
            </a:pPr>
            <a:endParaRPr lang="de-CH" sz="40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de-CH" sz="4000" b="1" dirty="0">
                <a:solidFill>
                  <a:srgbClr val="92D050"/>
                </a:solidFill>
              </a:rPr>
              <a:t>	</a:t>
            </a:r>
            <a:r>
              <a:rPr lang="de-CH" sz="4000" b="1" dirty="0">
                <a:solidFill>
                  <a:schemeClr val="bg1"/>
                </a:solidFill>
              </a:rPr>
              <a:t>Fernsehen </a:t>
            </a:r>
            <a:r>
              <a:rPr lang="de-CH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4000" b="1" dirty="0">
                <a:solidFill>
                  <a:srgbClr val="92D050"/>
                </a:solidFill>
              </a:rPr>
              <a:t>            </a:t>
            </a:r>
            <a:r>
              <a:rPr lang="de-CH" sz="4000" b="1" dirty="0">
                <a:solidFill>
                  <a:srgbClr val="0066FF"/>
                </a:solidFill>
              </a:rPr>
              <a:t>am Handy sein</a:t>
            </a:r>
            <a:endParaRPr lang="de-CH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76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02FD4-674E-F390-DA4E-C642293D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Wie lange? Wie oft? Wann? Was?</a:t>
            </a:r>
            <a:endParaRPr lang="de-CH" dirty="0"/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BC6E94FE-54E4-CA8F-8BC4-420EFEE89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804720"/>
              </p:ext>
            </p:extLst>
          </p:nvPr>
        </p:nvGraphicFramePr>
        <p:xfrm>
          <a:off x="171074" y="1474036"/>
          <a:ext cx="11057466" cy="504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05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FE11B-DCDE-C5BE-EE22-45C9CCFB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Mediennutzungsvertrag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6F645B40-CA7B-54F7-3D44-124BB86EF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1858169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2206648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A9458-BEC7-95AD-27A9-AD2CFBCE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Gefahr der Negativspirale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007C8B-D60F-067D-21A6-A7750E4DD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CH" sz="3200" spc="15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Soziale Netzwerke arbeiten mit Algorithmen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de-CH" sz="3200" spc="15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Gefahr, dass man in eine Negativspirale gerät</a:t>
            </a:r>
            <a:endParaRPr lang="de-CH" sz="3200" dirty="0">
              <a:solidFill>
                <a:srgbClr val="000000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2" descr="Sprechstunde bei Dr. Algorithmus | VDI">
            <a:extLst>
              <a:ext uri="{FF2B5EF4-FFF2-40B4-BE49-F238E27FC236}">
                <a16:creationId xmlns:a16="http://schemas.microsoft.com/office/drawing/2014/main" id="{62BDF434-1268-AC2F-A843-EF0CC4B8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44" y="3429000"/>
            <a:ext cx="5193252" cy="24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70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CF8BE-95FA-FCCB-0D50-EFA80C47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für Sie als Eltern</a:t>
            </a:r>
            <a:endParaRPr lang="de-CH" dirty="0"/>
          </a:p>
        </p:txBody>
      </p:sp>
      <p:sp>
        <p:nvSpPr>
          <p:cNvPr id="4" name="Ovale Legende 5">
            <a:extLst>
              <a:ext uri="{FF2B5EF4-FFF2-40B4-BE49-F238E27FC236}">
                <a16:creationId xmlns:a16="http://schemas.microsoft.com/office/drawing/2014/main" id="{1FBAE491-F4CB-14F9-A736-6584E3D3C9FD}"/>
              </a:ext>
            </a:extLst>
          </p:cNvPr>
          <p:cNvSpPr/>
          <p:nvPr/>
        </p:nvSpPr>
        <p:spPr>
          <a:xfrm>
            <a:off x="205566" y="3481895"/>
            <a:ext cx="3702923" cy="2653018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600" dirty="0">
                <a:latin typeface="Agency FB" panose="020B0503020202020204" pitchFamily="34" charset="0"/>
                <a:ea typeface="Yu Gothic" panose="020B0400000000000000" pitchFamily="34" charset="-128"/>
              </a:rPr>
              <a:t>Risiken</a:t>
            </a:r>
            <a:r>
              <a:rPr lang="de-CH" sz="2500" dirty="0">
                <a:latin typeface="Agency FB" panose="020B0503020202020204" pitchFamily="34" charset="0"/>
              </a:rPr>
              <a:t> </a:t>
            </a:r>
            <a:r>
              <a:rPr lang="de-CH" sz="4600" dirty="0">
                <a:latin typeface="Agency FB" panose="020B0503020202020204" pitchFamily="34" charset="0"/>
                <a:ea typeface="Yu Gothic" panose="020B0400000000000000" pitchFamily="34" charset="-128"/>
              </a:rPr>
              <a:t>besprechen</a:t>
            </a:r>
          </a:p>
        </p:txBody>
      </p:sp>
      <p:sp>
        <p:nvSpPr>
          <p:cNvPr id="5" name="Ovale Legende 6">
            <a:extLst>
              <a:ext uri="{FF2B5EF4-FFF2-40B4-BE49-F238E27FC236}">
                <a16:creationId xmlns:a16="http://schemas.microsoft.com/office/drawing/2014/main" id="{ECE86122-A6AE-B12A-671F-03AC49EEEC4D}"/>
              </a:ext>
            </a:extLst>
          </p:cNvPr>
          <p:cNvSpPr/>
          <p:nvPr/>
        </p:nvSpPr>
        <p:spPr>
          <a:xfrm flipH="1">
            <a:off x="7676540" y="1404067"/>
            <a:ext cx="4166604" cy="2684054"/>
          </a:xfrm>
          <a:prstGeom prst="wedgeEllipseCallout">
            <a:avLst/>
          </a:prstGeom>
          <a:solidFill>
            <a:srgbClr val="777777"/>
          </a:solidFill>
          <a:ln w="12700">
            <a:noFill/>
          </a:ln>
          <a:effectLst>
            <a:outerShdw blurRad="50800" dist="50800" dir="5400000" sx="102000" sy="102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600" dirty="0">
                <a:latin typeface="Agency FB" panose="020B0503020202020204" pitchFamily="34" charset="0"/>
              </a:rPr>
              <a:t>Bewusstsein schärfen</a:t>
            </a:r>
            <a:endParaRPr lang="de-CH" sz="2500" dirty="0">
              <a:latin typeface="Agency FB" panose="020B0503020202020204" pitchFamily="34" charset="0"/>
            </a:endParaRPr>
          </a:p>
        </p:txBody>
      </p:sp>
      <p:sp>
        <p:nvSpPr>
          <p:cNvPr id="6" name="Abgerundete rechteckige Legende 7">
            <a:extLst>
              <a:ext uri="{FF2B5EF4-FFF2-40B4-BE49-F238E27FC236}">
                <a16:creationId xmlns:a16="http://schemas.microsoft.com/office/drawing/2014/main" id="{034E6D7A-1D30-9E2A-5945-86C9F12B8A4F}"/>
              </a:ext>
            </a:extLst>
          </p:cNvPr>
          <p:cNvSpPr/>
          <p:nvPr/>
        </p:nvSpPr>
        <p:spPr>
          <a:xfrm>
            <a:off x="4404219" y="1723068"/>
            <a:ext cx="3033477" cy="2175081"/>
          </a:xfrm>
          <a:prstGeom prst="wedgeRoundRectCallout">
            <a:avLst/>
          </a:prstGeom>
          <a:solidFill>
            <a:srgbClr val="3399FF"/>
          </a:solidFill>
          <a:ln w="12700">
            <a:noFill/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600" dirty="0">
                <a:latin typeface="Agency FB" panose="020B0503020202020204" pitchFamily="34" charset="0"/>
                <a:ea typeface="Yu Gothic" panose="020B0400000000000000" pitchFamily="34" charset="-128"/>
              </a:rPr>
              <a:t>Begleiten und unterstützen</a:t>
            </a:r>
          </a:p>
        </p:txBody>
      </p:sp>
      <p:sp>
        <p:nvSpPr>
          <p:cNvPr id="7" name="Abgerundete rechteckige Legende 8">
            <a:extLst>
              <a:ext uri="{FF2B5EF4-FFF2-40B4-BE49-F238E27FC236}">
                <a16:creationId xmlns:a16="http://schemas.microsoft.com/office/drawing/2014/main" id="{21D03555-E853-C097-E4A6-27F9212A7224}"/>
              </a:ext>
            </a:extLst>
          </p:cNvPr>
          <p:cNvSpPr/>
          <p:nvPr/>
        </p:nvSpPr>
        <p:spPr>
          <a:xfrm>
            <a:off x="4009938" y="4361308"/>
            <a:ext cx="2798425" cy="2086891"/>
          </a:xfrm>
          <a:prstGeom prst="wedgeRoundRectCallout">
            <a:avLst/>
          </a:prstGeom>
          <a:solidFill>
            <a:srgbClr val="009999"/>
          </a:solidFill>
          <a:ln w="12700">
            <a:noFill/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600" dirty="0">
                <a:latin typeface="Agency FB" panose="020B0503020202020204" pitchFamily="34" charset="0"/>
                <a:ea typeface="Yu Gothic" panose="020B0400000000000000" pitchFamily="34" charset="-128"/>
              </a:rPr>
              <a:t>Privatsphäre schützen</a:t>
            </a:r>
            <a:endParaRPr lang="de-CH" sz="2500" dirty="0">
              <a:latin typeface="Agency FB" panose="020B0503020202020204" pitchFamily="34" charset="0"/>
              <a:ea typeface="Yu Gothic" panose="020B0400000000000000" pitchFamily="34" charset="-128"/>
            </a:endParaRP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C7CD94A8-8892-7C39-0F41-880E034E8E56}"/>
              </a:ext>
            </a:extLst>
          </p:cNvPr>
          <p:cNvSpPr/>
          <p:nvPr/>
        </p:nvSpPr>
        <p:spPr>
          <a:xfrm>
            <a:off x="914400" y="1463404"/>
            <a:ext cx="2900650" cy="1696514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600" dirty="0">
                <a:latin typeface="Agency FB" panose="020B0503020202020204" pitchFamily="34" charset="0"/>
                <a:ea typeface="Yu Gothic" panose="020B0400000000000000" pitchFamily="34" charset="-128"/>
              </a:rPr>
              <a:t>Interesse</a:t>
            </a:r>
            <a:r>
              <a:rPr lang="de-CH" sz="2500" dirty="0">
                <a:latin typeface="Agency FB" panose="020B0503020202020204" pitchFamily="34" charset="0"/>
                <a:ea typeface="Yu Gothic" panose="020B0400000000000000" pitchFamily="34" charset="-128"/>
              </a:rPr>
              <a:t> </a:t>
            </a:r>
            <a:r>
              <a:rPr lang="de-CH" sz="4600" dirty="0">
                <a:latin typeface="Agency FB" panose="020B0503020202020204" pitchFamily="34" charset="0"/>
                <a:ea typeface="Yu Gothic" panose="020B0400000000000000" pitchFamily="34" charset="-128"/>
              </a:rPr>
              <a:t>zeigen</a:t>
            </a:r>
          </a:p>
        </p:txBody>
      </p:sp>
      <p:sp>
        <p:nvSpPr>
          <p:cNvPr id="9" name="Abgerundete rechteckige Legende 7">
            <a:extLst>
              <a:ext uri="{FF2B5EF4-FFF2-40B4-BE49-F238E27FC236}">
                <a16:creationId xmlns:a16="http://schemas.microsoft.com/office/drawing/2014/main" id="{6351F125-6342-F058-4305-3D8238784FC4}"/>
              </a:ext>
            </a:extLst>
          </p:cNvPr>
          <p:cNvSpPr/>
          <p:nvPr/>
        </p:nvSpPr>
        <p:spPr>
          <a:xfrm>
            <a:off x="7299989" y="4331935"/>
            <a:ext cx="3110270" cy="2116264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600" dirty="0">
                <a:latin typeface="Agency FB" panose="020B0503020202020204" pitchFamily="34" charset="0"/>
                <a:ea typeface="Yu Gothic" panose="020B0400000000000000" pitchFamily="34" charset="-128"/>
              </a:rPr>
              <a:t>Grenzen setzen</a:t>
            </a:r>
          </a:p>
        </p:txBody>
      </p:sp>
    </p:spTree>
    <p:extLst>
      <p:ext uri="{BB962C8B-B14F-4D97-AF65-F5344CB8AC3E}">
        <p14:creationId xmlns:p14="http://schemas.microsoft.com/office/powerpoint/2010/main" val="44188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CD10CB-C228-44BE-EFC0-7776D5F3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5FE744-6F87-4E49-411E-6B0D490BD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A3BE7CF2-DCF6-621F-FE83-A91C6733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2814" y="-2662812"/>
            <a:ext cx="6866374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60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0791A-36B6-8B2A-6307-AD8CA058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Austausch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1983F1-E05B-EECF-261A-9B166FFE0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1"/>
          <a:stretch/>
        </p:blipFill>
        <p:spPr>
          <a:xfrm>
            <a:off x="3184481" y="2472521"/>
            <a:ext cx="4475150" cy="334856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5483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362FB-D451-29A2-73D6-985CBE34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Warum Laptops?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1D696A-77E3-2141-6DD5-7AF6FF1B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Digitalisierung schreitet voran​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Medienkompetenzen sind wichtig im LP21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Vereinfacht die Vermittlung der Medienkompetenz ​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Kein Ersatz für herkömmlichen Unterricht</a:t>
            </a:r>
          </a:p>
        </p:txBody>
      </p:sp>
    </p:spTree>
    <p:extLst>
      <p:ext uri="{BB962C8B-B14F-4D97-AF65-F5344CB8AC3E}">
        <p14:creationId xmlns:p14="http://schemas.microsoft.com/office/powerpoint/2010/main" val="2917095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2933D-65BF-0A76-D8A8-9F447A53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229659"/>
            <a:ext cx="9268080" cy="1230841"/>
          </a:xfrm>
        </p:spPr>
        <p:txBody>
          <a:bodyPr>
            <a:normAutofit/>
          </a:bodyPr>
          <a:lstStyle/>
          <a:p>
            <a:r>
              <a:rPr lang="de-DE" dirty="0"/>
              <a:t>Jugendliche im Internet </a:t>
            </a:r>
            <a:br>
              <a:rPr lang="de-DE" dirty="0"/>
            </a:br>
            <a:r>
              <a:rPr lang="de-DE" dirty="0"/>
              <a:t>nicht allein lassen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480C25-E750-2E81-CDCC-03D0303B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4" y="1621766"/>
            <a:ext cx="6699689" cy="4946520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Wie nehmen Sie Anteil an den Aktivitäten der Jugendlichen?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Surfen Sie gemeinsam mit dem Kind?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Schauen sie nach, was ihr Kind im Internet macht? Wie?</a:t>
            </a:r>
          </a:p>
          <a:p>
            <a:endParaRPr lang="de-CH" dirty="0"/>
          </a:p>
        </p:txBody>
      </p:sp>
      <p:pic>
        <p:nvPicPr>
          <p:cNvPr id="4" name="Grafik 3" descr="Vater und Sohn mit Laptop">
            <a:extLst>
              <a:ext uri="{FF2B5EF4-FFF2-40B4-BE49-F238E27FC236}">
                <a16:creationId xmlns:a16="http://schemas.microsoft.com/office/drawing/2014/main" id="{E4B1E935-51AD-D316-350A-C4DFBFC2A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01" y="2487855"/>
            <a:ext cx="3998688" cy="26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80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2933D-65BF-0A76-D8A8-9F447A53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229659"/>
            <a:ext cx="9320632" cy="1230841"/>
          </a:xfrm>
        </p:spPr>
        <p:txBody>
          <a:bodyPr>
            <a:normAutofit/>
          </a:bodyPr>
          <a:lstStyle/>
          <a:p>
            <a:r>
              <a:rPr lang="de-DE" dirty="0"/>
              <a:t>Verschiedene Aktivitäten in der Freizeit sind wichtig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480C25-E750-2E81-CDCC-03D0303B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4" y="1621766"/>
            <a:ext cx="6699689" cy="494652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Was fesselt die Kinder am meisten an den Bildschirm?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Welche Aktivitäten locken die Jugendlichen weg vom Bildschirm?</a:t>
            </a:r>
          </a:p>
          <a:p>
            <a:endParaRPr lang="de-CH" dirty="0"/>
          </a:p>
        </p:txBody>
      </p:sp>
      <p:pic>
        <p:nvPicPr>
          <p:cNvPr id="5" name="Grafik 4" descr="Fußball im Tornetz">
            <a:extLst>
              <a:ext uri="{FF2B5EF4-FFF2-40B4-BE49-F238E27FC236}">
                <a16:creationId xmlns:a16="http://schemas.microsoft.com/office/drawing/2014/main" id="{460A3C97-A963-70D6-6E73-72C97D8C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1359" y="2628860"/>
            <a:ext cx="3764006" cy="26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1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2933D-65BF-0A76-D8A8-9F447A53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3" y="229659"/>
            <a:ext cx="9299611" cy="1230841"/>
          </a:xfrm>
        </p:spPr>
        <p:txBody>
          <a:bodyPr>
            <a:normAutofit/>
          </a:bodyPr>
          <a:lstStyle/>
          <a:p>
            <a:r>
              <a:rPr lang="de-CH" sz="4000" b="1" dirty="0"/>
              <a:t>Zeiten ohne Bildschirm vereinbaren lohnt sich 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480C25-E750-2E81-CDCC-03D0303B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4" y="1621766"/>
            <a:ext cx="6699689" cy="4946520"/>
          </a:xfrm>
        </p:spPr>
        <p:txBody>
          <a:bodyPr/>
          <a:lstStyle/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r>
              <a:rPr lang="de-CH" dirty="0"/>
              <a:t>Gibt es fixe bildschirmfreie Zeiten für die Kinder?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Blockieren Sie das WLAN für gewisse Zeiten?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Wo liegen die digitalen Geräte beim Essen?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 descr="Westliches Essen, auf einem Tisch angerichtet">
            <a:extLst>
              <a:ext uri="{FF2B5EF4-FFF2-40B4-BE49-F238E27FC236}">
                <a16:creationId xmlns:a16="http://schemas.microsoft.com/office/drawing/2014/main" id="{B3FF71FA-22F8-77C2-B38C-F29394BAA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75097" y="2677706"/>
            <a:ext cx="4252998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03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2933D-65BF-0A76-D8A8-9F447A53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229659"/>
            <a:ext cx="8918786" cy="1230841"/>
          </a:xfrm>
        </p:spPr>
        <p:txBody>
          <a:bodyPr>
            <a:normAutofit/>
          </a:bodyPr>
          <a:lstStyle/>
          <a:p>
            <a:r>
              <a:rPr lang="de-CH" sz="4000" b="1" dirty="0"/>
              <a:t>Genug schlaf ist wichtig </a:t>
            </a:r>
            <a:br>
              <a:rPr lang="de-CH" sz="4000" b="1" dirty="0"/>
            </a:br>
            <a:r>
              <a:rPr lang="de-CH" sz="4000" b="1" dirty="0"/>
              <a:t>zum Lernen 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480C25-E750-2E81-CDCC-03D0303B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4" y="1621766"/>
            <a:ext cx="6699689" cy="4946520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Darf das Kind das Handy im Zimmer haben?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Haben sie gewisse Apps eingeschränkt bei ihren Kindern?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Wo ist der Laptop während der Nacht?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 descr="Mädchen, das in einem Bett schläft">
            <a:extLst>
              <a:ext uri="{FF2B5EF4-FFF2-40B4-BE49-F238E27FC236}">
                <a16:creationId xmlns:a16="http://schemas.microsoft.com/office/drawing/2014/main" id="{8809865F-FBE2-9241-78D7-BA6371205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95" y="2526556"/>
            <a:ext cx="3817611" cy="25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06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2933D-65BF-0A76-D8A8-9F447A53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229659"/>
            <a:ext cx="9325186" cy="1230841"/>
          </a:xfrm>
        </p:spPr>
        <p:txBody>
          <a:bodyPr>
            <a:normAutofit/>
          </a:bodyPr>
          <a:lstStyle/>
          <a:p>
            <a:r>
              <a:rPr lang="de-CH" sz="4000" b="1" dirty="0"/>
              <a:t>Konzentration ist wichtig </a:t>
            </a:r>
            <a:br>
              <a:rPr lang="de-CH" sz="4000" b="1" dirty="0"/>
            </a:br>
            <a:r>
              <a:rPr lang="de-CH" sz="4000" b="1" dirty="0"/>
              <a:t>zum Lernen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480C25-E750-2E81-CDCC-03D0303B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4" y="1621766"/>
            <a:ext cx="6699689" cy="494652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Wo ist das Handy während der Hausaufgabenzeit?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Wo macht Ihr Sohn/Ihre Tochter die Hausaufgaben?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Gibt ihr Kind Ihnen Einblick in die Hausaufgaben?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 descr="Kind schreibt auf ein Notizbuch">
            <a:extLst>
              <a:ext uri="{FF2B5EF4-FFF2-40B4-BE49-F238E27FC236}">
                <a16:creationId xmlns:a16="http://schemas.microsoft.com/office/drawing/2014/main" id="{B8CE5C0E-B66C-D265-45CF-06D7CD094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05" y="2727192"/>
            <a:ext cx="4103501" cy="27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85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2933D-65BF-0A76-D8A8-9F447A53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229659"/>
            <a:ext cx="9325186" cy="1230841"/>
          </a:xfrm>
        </p:spPr>
        <p:txBody>
          <a:bodyPr>
            <a:normAutofit/>
          </a:bodyPr>
          <a:lstStyle/>
          <a:p>
            <a:r>
              <a:rPr lang="de-CH" sz="4000" b="1" dirty="0"/>
              <a:t>Konzentration ist wichtig </a:t>
            </a:r>
            <a:br>
              <a:rPr lang="de-CH" sz="4000" b="1" dirty="0"/>
            </a:br>
            <a:r>
              <a:rPr lang="de-CH" sz="4000" b="1" dirty="0"/>
              <a:t>zum Lernen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480C25-E750-2E81-CDCC-03D0303B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4" y="1621766"/>
            <a:ext cx="6699689" cy="494652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sz="3200" b="1" dirty="0"/>
              <a:t>Haben Sie Fragen oder Anregungen an die Schule? </a:t>
            </a:r>
          </a:p>
          <a:p>
            <a:pPr marL="0" indent="0">
              <a:buNone/>
            </a:pPr>
            <a:endParaRPr lang="de-CH" sz="3200" b="1" dirty="0"/>
          </a:p>
          <a:p>
            <a:pPr marL="0" indent="0">
              <a:buNone/>
            </a:pPr>
            <a:r>
              <a:rPr lang="de-CH" sz="3200" b="1" dirty="0"/>
              <a:t>Bitte notieren Sie diese auf die gelben Zettel</a:t>
            </a:r>
          </a:p>
          <a:p>
            <a:pPr marL="0" indent="0">
              <a:buNone/>
            </a:pPr>
            <a:endParaRPr lang="de-CH" sz="3200" b="1" dirty="0"/>
          </a:p>
          <a:p>
            <a:pPr marL="0" indent="0">
              <a:buNone/>
            </a:pPr>
            <a:r>
              <a:rPr lang="de-CH" sz="3200" b="1" dirty="0"/>
              <a:t>Danke</a:t>
            </a:r>
            <a:endParaRPr lang="de-CH" sz="3200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 descr="Hölzerne Menschengestalt">
            <a:extLst>
              <a:ext uri="{FF2B5EF4-FFF2-40B4-BE49-F238E27FC236}">
                <a16:creationId xmlns:a16="http://schemas.microsoft.com/office/drawing/2014/main" id="{DC6E0308-5296-3EA0-824F-93B869BEB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808" y="2692716"/>
            <a:ext cx="4552858" cy="30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F8AE0-564A-6B87-0F63-5ED91B38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Beispiele aus dem 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F24126-AC1D-958A-ABA6-715D05810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958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27949-1B3F-070A-1D58-C4FB5A1F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Datenschutz und Sicherheit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8EF1CD-0FCB-77A9-C83A-F2AC71159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de-CH" b="1" dirty="0"/>
              <a:t>Vermittlung von geeignetem Umgang </a:t>
            </a:r>
            <a:br>
              <a:rPr lang="de-CH" b="1" dirty="0"/>
            </a:br>
            <a:r>
              <a:rPr lang="de-CH" b="1" dirty="0"/>
              <a:t>anstelle von Verboten</a:t>
            </a:r>
          </a:p>
          <a:p>
            <a:pPr marL="0" indent="0">
              <a:lnSpc>
                <a:spcPct val="140000"/>
              </a:lnSpc>
              <a:buNone/>
            </a:pPr>
            <a:endParaRPr lang="de-DE" sz="400" dirty="0"/>
          </a:p>
          <a:p>
            <a:pPr marL="0" indent="0">
              <a:lnSpc>
                <a:spcPct val="140000"/>
              </a:lnSpc>
              <a:buNone/>
            </a:pPr>
            <a:r>
              <a:rPr lang="de-DE" dirty="0"/>
              <a:t>Geräte laufen über die Firewall der Stadt </a:t>
            </a:r>
            <a:br>
              <a:rPr lang="de-DE" dirty="0"/>
            </a:br>
            <a:r>
              <a:rPr lang="de-DE" dirty="0"/>
              <a:t>-&gt; Schutz vor Malware und Viren​</a:t>
            </a:r>
          </a:p>
          <a:p>
            <a:pPr marL="0" indent="0">
              <a:lnSpc>
                <a:spcPct val="140000"/>
              </a:lnSpc>
              <a:buNone/>
            </a:pPr>
            <a:endParaRPr lang="de-DE" sz="400" dirty="0"/>
          </a:p>
          <a:p>
            <a:pPr marL="0" indent="0">
              <a:lnSpc>
                <a:spcPct val="140000"/>
              </a:lnSpc>
              <a:buNone/>
            </a:pPr>
            <a:r>
              <a:rPr lang="de-DE" dirty="0"/>
              <a:t>Webfilter blockiert unpassende Seiten mit Gewalt, Sexualität, Glücksspielen…​</a:t>
            </a:r>
          </a:p>
          <a:p>
            <a:pPr marL="0" indent="0">
              <a:lnSpc>
                <a:spcPct val="140000"/>
              </a:lnSpc>
              <a:buNone/>
            </a:pPr>
            <a:endParaRPr lang="de-DE" sz="400" dirty="0"/>
          </a:p>
          <a:p>
            <a:pPr marL="0" indent="0">
              <a:lnSpc>
                <a:spcPct val="140000"/>
              </a:lnSpc>
              <a:buNone/>
            </a:pPr>
            <a:r>
              <a:rPr lang="de-DE" dirty="0" err="1"/>
              <a:t>Schüler:innen</a:t>
            </a:r>
            <a:r>
              <a:rPr lang="de-DE" dirty="0"/>
              <a:t> können Software downloaden</a:t>
            </a:r>
          </a:p>
        </p:txBody>
      </p:sp>
    </p:spTree>
    <p:extLst>
      <p:ext uri="{BB962C8B-B14F-4D97-AF65-F5344CB8AC3E}">
        <p14:creationId xmlns:p14="http://schemas.microsoft.com/office/powerpoint/2010/main" val="269466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75371-A953-9AE2-70D6-AADF896E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Was tun bei Fehlfunktion / Defekt?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E5BED5-E031-92BB-796A-3FC3B4B91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B2E0D78-A2FE-8C97-B6C2-E48A0852F7F1}"/>
              </a:ext>
            </a:extLst>
          </p:cNvPr>
          <p:cNvSpPr/>
          <p:nvPr/>
        </p:nvSpPr>
        <p:spPr>
          <a:xfrm>
            <a:off x="352211" y="3198399"/>
            <a:ext cx="1833879" cy="34299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/>
              <a:t>Schüler/</a:t>
            </a:r>
          </a:p>
          <a:p>
            <a:pPr algn="ctr"/>
            <a:r>
              <a:rPr lang="de-CH" sz="2800" dirty="0"/>
              <a:t>Schülerin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B9A66EE-9B2B-446A-F13B-1D6359DC2EA9}"/>
              </a:ext>
            </a:extLst>
          </p:cNvPr>
          <p:cNvSpPr/>
          <p:nvPr/>
        </p:nvSpPr>
        <p:spPr>
          <a:xfrm>
            <a:off x="5206568" y="3198399"/>
            <a:ext cx="1833879" cy="1580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/>
              <a:t>Klassen-</a:t>
            </a:r>
          </a:p>
          <a:p>
            <a:pPr algn="ctr"/>
            <a:r>
              <a:rPr lang="de-CH" sz="2800" dirty="0" err="1"/>
              <a:t>lehrperson</a:t>
            </a:r>
            <a:endParaRPr lang="de-CH" sz="28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D963BA1-F25E-75ED-EF4E-FF953EB148B1}"/>
              </a:ext>
            </a:extLst>
          </p:cNvPr>
          <p:cNvSpPr/>
          <p:nvPr/>
        </p:nvSpPr>
        <p:spPr>
          <a:xfrm>
            <a:off x="10010986" y="3198399"/>
            <a:ext cx="1833879" cy="3369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000" dirty="0"/>
              <a:t>Päd.</a:t>
            </a:r>
          </a:p>
          <a:p>
            <a:pPr algn="ctr"/>
            <a:r>
              <a:rPr lang="de-CH" sz="3000" dirty="0"/>
              <a:t>ICT Support</a:t>
            </a:r>
          </a:p>
          <a:p>
            <a:pPr algn="ctr"/>
            <a:r>
              <a:rPr lang="de-CH" sz="3000" dirty="0"/>
              <a:t>(P. Zingg)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D487E2F4-53BC-9D95-5B86-71030D0473D7}"/>
              </a:ext>
            </a:extLst>
          </p:cNvPr>
          <p:cNvSpPr/>
          <p:nvPr/>
        </p:nvSpPr>
        <p:spPr>
          <a:xfrm>
            <a:off x="7030501" y="3222393"/>
            <a:ext cx="2990431" cy="792000"/>
          </a:xfrm>
          <a:prstGeom prst="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chemeClr val="tx1"/>
                </a:solidFill>
              </a:rPr>
              <a:t>Leitet weiter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C0C15C87-8861-C3B4-E47C-8ECEEEA13D63}"/>
              </a:ext>
            </a:extLst>
          </p:cNvPr>
          <p:cNvSpPr/>
          <p:nvPr/>
        </p:nvSpPr>
        <p:spPr>
          <a:xfrm>
            <a:off x="2190741" y="5063584"/>
            <a:ext cx="7814741" cy="792000"/>
          </a:xfrm>
          <a:prstGeom prst="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chemeClr val="tx1"/>
                </a:solidFill>
              </a:rPr>
              <a:t>meldet Fehlfunktion / Defekt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F086DB76-860F-4CF1-E804-21450B6895DA}"/>
              </a:ext>
            </a:extLst>
          </p:cNvPr>
          <p:cNvSpPr/>
          <p:nvPr/>
        </p:nvSpPr>
        <p:spPr>
          <a:xfrm flipH="1">
            <a:off x="2166198" y="3940668"/>
            <a:ext cx="3025141" cy="792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chemeClr val="tx1"/>
                </a:solidFill>
              </a:rPr>
              <a:t>Behebt Fehfunktion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397ADAC3-0B4A-33F3-A969-87E4E664C3F3}"/>
              </a:ext>
            </a:extLst>
          </p:cNvPr>
          <p:cNvSpPr/>
          <p:nvPr/>
        </p:nvSpPr>
        <p:spPr>
          <a:xfrm flipH="1">
            <a:off x="2181014" y="5829495"/>
            <a:ext cx="7826589" cy="792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chemeClr val="tx1"/>
                </a:solidFill>
              </a:rPr>
              <a:t>Behebt Fehfunktion / tauscht aus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C06F40E-31E4-4E86-6736-1E52D40F43E3}"/>
              </a:ext>
            </a:extLst>
          </p:cNvPr>
          <p:cNvGrpSpPr/>
          <p:nvPr/>
        </p:nvGrpSpPr>
        <p:grpSpPr>
          <a:xfrm>
            <a:off x="2181015" y="3198400"/>
            <a:ext cx="2990431" cy="857001"/>
            <a:chOff x="2181015" y="2355120"/>
            <a:chExt cx="2990431" cy="857001"/>
          </a:xfrm>
        </p:grpSpPr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54805F48-362D-3327-152C-41CFEE1FCA07}"/>
                </a:ext>
              </a:extLst>
            </p:cNvPr>
            <p:cNvSpPr/>
            <p:nvPr/>
          </p:nvSpPr>
          <p:spPr>
            <a:xfrm>
              <a:off x="2181015" y="2355120"/>
              <a:ext cx="2990431" cy="792000"/>
            </a:xfrm>
            <a:prstGeom prst="rightArrow">
              <a:avLst>
                <a:gd name="adj1" fmla="val 50000"/>
                <a:gd name="adj2" fmla="val 48717"/>
              </a:avLst>
            </a:prstGeom>
            <a:solidFill>
              <a:srgbClr val="FF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D07DDF7-F998-DAAC-4A56-77BC71E58346}"/>
                </a:ext>
              </a:extLst>
            </p:cNvPr>
            <p:cNvSpPr txBox="1"/>
            <p:nvPr/>
          </p:nvSpPr>
          <p:spPr>
            <a:xfrm>
              <a:off x="2190741" y="2565790"/>
              <a:ext cx="29807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800" dirty="0">
                  <a:solidFill>
                    <a:schemeClr val="tx1"/>
                  </a:solidFill>
                </a:rPr>
                <a:t>meldet Fehlfunktion / Defekt</a:t>
              </a:r>
            </a:p>
            <a:p>
              <a:endParaRPr lang="de-CH" dirty="0"/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A3BD16E6-FF53-DD9A-2643-E83E1C05ABD8}"/>
              </a:ext>
            </a:extLst>
          </p:cNvPr>
          <p:cNvSpPr/>
          <p:nvPr/>
        </p:nvSpPr>
        <p:spPr>
          <a:xfrm>
            <a:off x="352211" y="1531870"/>
            <a:ext cx="11492654" cy="7884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/>
              <a:t>IT-Dienst</a:t>
            </a:r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3F0DEAF4-7918-14FA-2C7C-478A08D26DA7}"/>
              </a:ext>
            </a:extLst>
          </p:cNvPr>
          <p:cNvSpPr/>
          <p:nvPr/>
        </p:nvSpPr>
        <p:spPr>
          <a:xfrm>
            <a:off x="11017309" y="2320348"/>
            <a:ext cx="792000" cy="878051"/>
          </a:xfrm>
          <a:prstGeom prst="downArrow">
            <a:avLst/>
          </a:prstGeom>
          <a:solidFill>
            <a:schemeClr val="bg1">
              <a:lumMod val="65000"/>
            </a:schemeClr>
          </a:solidFill>
          <a:ln cap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88101B2C-8649-4A9B-0342-BADD2B97AEC7}"/>
              </a:ext>
            </a:extLst>
          </p:cNvPr>
          <p:cNvSpPr/>
          <p:nvPr/>
        </p:nvSpPr>
        <p:spPr>
          <a:xfrm flipV="1">
            <a:off x="10074965" y="2320348"/>
            <a:ext cx="792000" cy="878051"/>
          </a:xfrm>
          <a:prstGeom prst="downArrow">
            <a:avLst/>
          </a:prstGeom>
          <a:solidFill>
            <a:schemeClr val="bg1">
              <a:lumMod val="65000"/>
            </a:schemeClr>
          </a:solidFill>
          <a:ln cap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08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58CBD-3BBA-3EF0-3C6F-0545C0A58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Was, wenn das Gerät kaputt ist?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6B26D3-BFAA-19F2-EA5E-A440CD16E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Austausch von kaputten Geräten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Grobfahrlässigkeit -&gt; Eltern / Versicherung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Andere Fälle -&gt; Schule</a:t>
            </a:r>
          </a:p>
        </p:txBody>
      </p:sp>
    </p:spTree>
    <p:extLst>
      <p:ext uri="{BB962C8B-B14F-4D97-AF65-F5344CB8AC3E}">
        <p14:creationId xmlns:p14="http://schemas.microsoft.com/office/powerpoint/2010/main" val="3143020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620688"/>
            <a:ext cx="554535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4293096"/>
            <a:ext cx="1955305" cy="231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61D9FF"/>
              </a:clrFrom>
              <a:clrTo>
                <a:srgbClr val="61D9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417863"/>
            <a:ext cx="1296121" cy="129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1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50CB01-905C-3451-CDFC-03F91958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Mentimeter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BCA6F1-1990-C578-52AA-51F0539BB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4" y="1460500"/>
            <a:ext cx="8420946" cy="510778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Sie dürfen abstimmen!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Besuchen Sie die Website www.menti.com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Geben Sie den CODE: </a:t>
            </a:r>
          </a:p>
          <a:p>
            <a:pPr marL="0" indent="0">
              <a:buNone/>
            </a:pPr>
            <a:r>
              <a:rPr lang="de-DE" b="1" dirty="0"/>
              <a:t>6193 2336 </a:t>
            </a:r>
            <a:r>
              <a:rPr lang="de-DE" dirty="0"/>
              <a:t>ein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6" descr="Hand, Die Handy, Skizzenvektorillustration Hält Lizenzfrei Nutzbare SVG,  Vektorgrafiken, Clip Arts, Illustrationen. Image 94027862.">
            <a:extLst>
              <a:ext uri="{FF2B5EF4-FFF2-40B4-BE49-F238E27FC236}">
                <a16:creationId xmlns:a16="http://schemas.microsoft.com/office/drawing/2014/main" id="{B72A5502-688B-3BE1-554D-F7994005F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4866640" y="3591560"/>
            <a:ext cx="2814320" cy="2814320"/>
          </a:xfrm>
          <a:custGeom>
            <a:avLst/>
            <a:gdLst/>
            <a:ahLst/>
            <a:cxnLst/>
            <a:rect l="l" t="t" r="r" b="b"/>
            <a:pathLst>
              <a:path w="4639824" h="4639824">
                <a:moveTo>
                  <a:pt x="2319912" y="0"/>
                </a:moveTo>
                <a:cubicBezTo>
                  <a:pt x="3601164" y="0"/>
                  <a:pt x="4639824" y="1038660"/>
                  <a:pt x="4639824" y="2319912"/>
                </a:cubicBezTo>
                <a:cubicBezTo>
                  <a:pt x="4639824" y="3601164"/>
                  <a:pt x="3601164" y="4639824"/>
                  <a:pt x="2319912" y="4639824"/>
                </a:cubicBezTo>
                <a:cubicBezTo>
                  <a:pt x="1038660" y="4639824"/>
                  <a:pt x="0" y="3601164"/>
                  <a:pt x="0" y="2319912"/>
                </a:cubicBezTo>
                <a:cubicBezTo>
                  <a:pt x="0" y="1038660"/>
                  <a:pt x="1038660" y="0"/>
                  <a:pt x="23199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EB1F72E-FE1A-4043-A563-9F0F143921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8763" r="7955" b="7955"/>
          <a:stretch/>
        </p:blipFill>
        <p:spPr>
          <a:xfrm>
            <a:off x="7462687" y="1445260"/>
            <a:ext cx="3987633" cy="39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69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585efe-239b-4f1f-882e-62bb1dfa3f6d" xsi:nil="true"/>
    <lcf76f155ced4ddcb4097134ff3c332f xmlns="f21d3e52-63a1-42cc-823d-b0d5133b1c8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C905CE426BDE49B087D0A442DB8703" ma:contentTypeVersion="16" ma:contentTypeDescription="Ein neues Dokument erstellen." ma:contentTypeScope="" ma:versionID="9f03acb5db944179629ff4d18a1db36d">
  <xsd:schema xmlns:xsd="http://www.w3.org/2001/XMLSchema" xmlns:xs="http://www.w3.org/2001/XMLSchema" xmlns:p="http://schemas.microsoft.com/office/2006/metadata/properties" xmlns:ns2="f21d3e52-63a1-42cc-823d-b0d5133b1c8f" xmlns:ns3="40585efe-239b-4f1f-882e-62bb1dfa3f6d" targetNamespace="http://schemas.microsoft.com/office/2006/metadata/properties" ma:root="true" ma:fieldsID="abd53fbb67459ac0529a27019f0afdc6" ns2:_="" ns3:_="">
    <xsd:import namespace="f21d3e52-63a1-42cc-823d-b0d5133b1c8f"/>
    <xsd:import namespace="40585efe-239b-4f1f-882e-62bb1dfa3f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d3e52-63a1-42cc-823d-b0d5133b1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18254f2f-1b69-4930-a5d4-c5b45a56d9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85efe-239b-4f1f-882e-62bb1dfa3f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c78819b-eaba-4c31-8ab8-62bba4d617cd}" ma:internalName="TaxCatchAll" ma:showField="CatchAllData" ma:web="40585efe-239b-4f1f-882e-62bb1dfa3f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AE7A0D-2844-4ED3-A8E5-19FC97DF6F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8404AC-16C5-4C66-AA37-B0AE506B6D32}">
  <ds:schemaRefs>
    <ds:schemaRef ds:uri="http://schemas.microsoft.com/office/2006/metadata/properties"/>
    <ds:schemaRef ds:uri="http://schemas.microsoft.com/office/infopath/2007/PartnerControls"/>
    <ds:schemaRef ds:uri="40585efe-239b-4f1f-882e-62bb1dfa3f6d"/>
    <ds:schemaRef ds:uri="f21d3e52-63a1-42cc-823d-b0d5133b1c8f"/>
  </ds:schemaRefs>
</ds:datastoreItem>
</file>

<file path=customXml/itemProps3.xml><?xml version="1.0" encoding="utf-8"?>
<ds:datastoreItem xmlns:ds="http://schemas.openxmlformats.org/officeDocument/2006/customXml" ds:itemID="{353D410E-088A-4282-A983-1A4F21FCA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1d3e52-63a1-42cc-823d-b0d5133b1c8f"/>
    <ds:schemaRef ds:uri="40585efe-239b-4f1f-882e-62bb1dfa3f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Office PowerPoint</Application>
  <PresentationFormat>Breitbild</PresentationFormat>
  <Paragraphs>179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3" baseType="lpstr">
      <vt:lpstr>Agency FB</vt:lpstr>
      <vt:lpstr>Arial</vt:lpstr>
      <vt:lpstr>Calibri</vt:lpstr>
      <vt:lpstr>Calibri Light</vt:lpstr>
      <vt:lpstr>inherit</vt:lpstr>
      <vt:lpstr>Segoe UI</vt:lpstr>
      <vt:lpstr>Verdana</vt:lpstr>
      <vt:lpstr>Office</vt:lpstr>
      <vt:lpstr>Elternabend</vt:lpstr>
      <vt:lpstr>Ablauf</vt:lpstr>
      <vt:lpstr>Warum Laptops?</vt:lpstr>
      <vt:lpstr>Beispiele aus dem Unterricht</vt:lpstr>
      <vt:lpstr>Datenschutz und Sicherheit</vt:lpstr>
      <vt:lpstr>Was tun bei Fehlfunktion / Defekt?</vt:lpstr>
      <vt:lpstr>Was, wenn das Gerät kaputt ist?</vt:lpstr>
      <vt:lpstr>PowerPoint-Präsentation</vt:lpstr>
      <vt:lpstr>Mentimeter</vt:lpstr>
      <vt:lpstr>Datenschutz</vt:lpstr>
      <vt:lpstr>Entwicklung aus  neurologischer Sicht</vt:lpstr>
      <vt:lpstr>Entwicklung aus  neurologischer Sicht</vt:lpstr>
      <vt:lpstr>Zahlen und Fakten</vt:lpstr>
      <vt:lpstr>Was wenn …</vt:lpstr>
      <vt:lpstr>dann …</vt:lpstr>
      <vt:lpstr>Schutz vor Missbrauch</vt:lpstr>
      <vt:lpstr>Strafbare Handlungen  ab 10 Jahren</vt:lpstr>
      <vt:lpstr>Im Ernstfall</vt:lpstr>
      <vt:lpstr>Bildschirmzeit</vt:lpstr>
      <vt:lpstr>Mein Kind hat diverse Interessen</vt:lpstr>
      <vt:lpstr>Was passiert, wenn es weniger wird?</vt:lpstr>
      <vt:lpstr>Und noch weniger …</vt:lpstr>
      <vt:lpstr>Dann lohnt es sich hinzuschauen</vt:lpstr>
      <vt:lpstr>Wie lange? Wie oft? Wann? Was?</vt:lpstr>
      <vt:lpstr>Mediennutzungsvertrag</vt:lpstr>
      <vt:lpstr>Gefahr der Negativspirale</vt:lpstr>
      <vt:lpstr>Tipps für Sie als Eltern</vt:lpstr>
      <vt:lpstr>PowerPoint-Präsentation</vt:lpstr>
      <vt:lpstr>Austausch</vt:lpstr>
      <vt:lpstr>Jugendliche im Internet  nicht allein lassen</vt:lpstr>
      <vt:lpstr>Verschiedene Aktivitäten in der Freizeit sind wichtig</vt:lpstr>
      <vt:lpstr>Zeiten ohne Bildschirm vereinbaren lohnt sich </vt:lpstr>
      <vt:lpstr>Genug schlaf ist wichtig  zum Lernen </vt:lpstr>
      <vt:lpstr>Konzentration ist wichtig  zum Lernen</vt:lpstr>
      <vt:lpstr>Konzentration ist wichtig  zum Lernen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Zingg Pascal</dc:creator>
  <cp:lastModifiedBy>Mäder Susanne</cp:lastModifiedBy>
  <cp:revision>6</cp:revision>
  <dcterms:created xsi:type="dcterms:W3CDTF">2022-11-26T16:42:00Z</dcterms:created>
  <dcterms:modified xsi:type="dcterms:W3CDTF">2022-11-28T12:26:53Z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0x010100BCC905CE426BDE49B087D0A442DB8703</vt:lpwstr>
  </property>
  <property fmtid="{D5CDD505-2E9C-101B-9397-08002B2CF9AE}" pid="3" name="MediaServiceImageTags">
    <vt:lpwstr/>
  </property>
</Properties>
</file>